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13" r:id="rId3"/>
    <p:sldId id="258" r:id="rId4"/>
    <p:sldId id="278" r:id="rId5"/>
    <p:sldId id="317" r:id="rId6"/>
    <p:sldId id="275" r:id="rId7"/>
    <p:sldId id="277" r:id="rId8"/>
    <p:sldId id="282" r:id="rId9"/>
    <p:sldId id="314" r:id="rId10"/>
    <p:sldId id="284" r:id="rId11"/>
    <p:sldId id="286" r:id="rId12"/>
    <p:sldId id="287" r:id="rId13"/>
    <p:sldId id="288" r:id="rId14"/>
    <p:sldId id="289" r:id="rId15"/>
    <p:sldId id="290" r:id="rId16"/>
    <p:sldId id="319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18" r:id="rId35"/>
    <p:sldId id="308" r:id="rId36"/>
    <p:sldId id="309" r:id="rId37"/>
    <p:sldId id="310" r:id="rId38"/>
    <p:sldId id="311" r:id="rId39"/>
    <p:sldId id="312" r:id="rId40"/>
    <p:sldId id="274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Poppins" pitchFamily="2" charset="0"/>
      <p:regular r:id="rId49"/>
      <p:bold r:id="rId50"/>
      <p:italic r:id="rId51"/>
      <p:boldItalic r:id="rId52"/>
    </p:embeddedFont>
    <p:embeddedFont>
      <p:font typeface="Poppins Light" panose="020B0604020202020204" pitchFamily="34" charset="0"/>
      <p:regular r:id="rId53"/>
      <p: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1"/>
    <p:restoredTop sz="94708"/>
  </p:normalViewPr>
  <p:slideViewPr>
    <p:cSldViewPr snapToGrid="0">
      <p:cViewPr varScale="1">
        <p:scale>
          <a:sx n="103" d="100"/>
          <a:sy n="103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5B8DB-960D-A846-B3A7-28F83FE2370E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A0180D5F-4F59-4F4F-9D85-4D4954D9B236}">
      <dgm:prSet custT="1"/>
      <dgm:spPr/>
      <dgm:t>
        <a:bodyPr/>
        <a:lstStyle/>
        <a:p>
          <a:r>
            <a:rPr lang="pl-P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przepisy prawa oświatowego;</a:t>
          </a:r>
        </a:p>
      </dgm:t>
    </dgm:pt>
    <dgm:pt modelId="{83E385FE-35CF-9A49-A857-D66B7C4F67C1}" type="parTrans" cxnId="{55BB74FB-2E5D-DC46-B2E8-036FD59F3F18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FED6A6-9712-0840-8A29-471063EF6A6F}" type="sibTrans" cxnId="{55BB74FB-2E5D-DC46-B2E8-036FD59F3F18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06D1D1B-E440-1443-BBE7-E4C406A333F5}">
      <dgm:prSet custT="1"/>
      <dgm:spPr/>
      <dgm:t>
        <a:bodyPr/>
        <a:lstStyle/>
        <a:p>
          <a:r>
            <a:rPr lang="pl-P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psychologiczne; </a:t>
          </a:r>
        </a:p>
      </dgm:t>
    </dgm:pt>
    <dgm:pt modelId="{9DE8842E-3852-A247-8AB2-677D93439B86}" type="parTrans" cxnId="{3D264A23-4C4D-4945-9F70-6D55F114E8D6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8B092A-6E6D-024D-83E1-82A6CF9B91AB}" type="sibTrans" cxnId="{3D264A23-4C4D-4945-9F70-6D55F114E8D6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387EBB9-3BA0-AC44-98B7-DA2478AFC258}">
      <dgm:prSet custT="1"/>
      <dgm:spPr/>
      <dgm:t>
        <a:bodyPr/>
        <a:lstStyle/>
        <a:p>
          <a:r>
            <a:rPr lang="pl-P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socjologiczne, filozoficzne;</a:t>
          </a:r>
        </a:p>
      </dgm:t>
    </dgm:pt>
    <dgm:pt modelId="{935C343F-79D9-8E43-8356-72BEDFA99BE1}" type="parTrans" cxnId="{085CCDF0-1841-9340-BC03-1AD0EF12AF32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9341210-1412-374D-B80D-93C38F0BA474}" type="sibTrans" cxnId="{085CCDF0-1841-9340-BC03-1AD0EF12AF32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5AA94D3-DB49-2748-8464-7D2A258820BC}">
      <dgm:prSet custT="1"/>
      <dgm:spPr/>
      <dgm:t>
        <a:bodyPr/>
        <a:lstStyle/>
        <a:p>
          <a:r>
            <a:rPr lang="pl-P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teoretyczne koncepcje i stanowiska w naukach o wychowaniu;</a:t>
          </a:r>
        </a:p>
      </dgm:t>
    </dgm:pt>
    <dgm:pt modelId="{7C911961-CF22-7F4E-B310-138AA7FF02DF}" type="parTrans" cxnId="{C6C63EFF-E4B6-D346-889E-870DAC8E1E88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F54B61A-D485-9747-86A9-763EF608FBE8}" type="sibTrans" cxnId="{C6C63EFF-E4B6-D346-889E-870DAC8E1E88}">
      <dgm:prSet/>
      <dgm:spPr/>
      <dgm:t>
        <a:bodyPr/>
        <a:lstStyle/>
        <a:p>
          <a:endParaRPr lang="pl-PL" sz="20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2EC241-79E6-4F44-9A0A-BDFDB6D37B4D}" type="pres">
      <dgm:prSet presAssocID="{16B5B8DB-960D-A846-B3A7-28F83FE2370E}" presName="linear" presStyleCnt="0">
        <dgm:presLayoutVars>
          <dgm:animLvl val="lvl"/>
          <dgm:resizeHandles val="exact"/>
        </dgm:presLayoutVars>
      </dgm:prSet>
      <dgm:spPr/>
    </dgm:pt>
    <dgm:pt modelId="{6ED0258A-49D1-0948-8DA9-0B3B361D4BD4}" type="pres">
      <dgm:prSet presAssocID="{A0180D5F-4F59-4F4F-9D85-4D4954D9B2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8416F9F-2F27-F443-87E7-184B0B1CF2D5}" type="pres">
      <dgm:prSet presAssocID="{25FED6A6-9712-0840-8A29-471063EF6A6F}" presName="spacer" presStyleCnt="0"/>
      <dgm:spPr/>
    </dgm:pt>
    <dgm:pt modelId="{69412962-5277-734A-ACE1-58C0C75CB276}" type="pres">
      <dgm:prSet presAssocID="{C5AA94D3-DB49-2748-8464-7D2A258820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611B7A-57BA-E147-A2F8-DFD1A3AA0817}" type="pres">
      <dgm:prSet presAssocID="{AF54B61A-D485-9747-86A9-763EF608FBE8}" presName="spacer" presStyleCnt="0"/>
      <dgm:spPr/>
    </dgm:pt>
    <dgm:pt modelId="{AEBF82DB-615F-FD4B-8B0B-6AFC544F82B0}" type="pres">
      <dgm:prSet presAssocID="{006D1D1B-E440-1443-BBE7-E4C406A333F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1BCD23-666C-FD43-87C3-101F58EAF143}" type="pres">
      <dgm:prSet presAssocID="{C98B092A-6E6D-024D-83E1-82A6CF9B91AB}" presName="spacer" presStyleCnt="0"/>
      <dgm:spPr/>
    </dgm:pt>
    <dgm:pt modelId="{B5AF29C6-D4FD-7B4F-B738-0F9DDC5B2EB2}" type="pres">
      <dgm:prSet presAssocID="{5387EBB9-3BA0-AC44-98B7-DA2478AFC2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264A23-4C4D-4945-9F70-6D55F114E8D6}" srcId="{16B5B8DB-960D-A846-B3A7-28F83FE2370E}" destId="{006D1D1B-E440-1443-BBE7-E4C406A333F5}" srcOrd="2" destOrd="0" parTransId="{9DE8842E-3852-A247-8AB2-677D93439B86}" sibTransId="{C98B092A-6E6D-024D-83E1-82A6CF9B91AB}"/>
    <dgm:cxn modelId="{B211906E-7F16-9844-8140-967ADBE487BF}" type="presOf" srcId="{16B5B8DB-960D-A846-B3A7-28F83FE2370E}" destId="{092EC241-79E6-4F44-9A0A-BDFDB6D37B4D}" srcOrd="0" destOrd="0" presId="urn:microsoft.com/office/officeart/2005/8/layout/vList2"/>
    <dgm:cxn modelId="{5555DE7D-2C1F-004C-AE6E-F22636A27157}" type="presOf" srcId="{C5AA94D3-DB49-2748-8464-7D2A258820BC}" destId="{69412962-5277-734A-ACE1-58C0C75CB276}" srcOrd="0" destOrd="0" presId="urn:microsoft.com/office/officeart/2005/8/layout/vList2"/>
    <dgm:cxn modelId="{624EEA93-A8A4-D14D-8213-ED1F5168F287}" type="presOf" srcId="{5387EBB9-3BA0-AC44-98B7-DA2478AFC258}" destId="{B5AF29C6-D4FD-7B4F-B738-0F9DDC5B2EB2}" srcOrd="0" destOrd="0" presId="urn:microsoft.com/office/officeart/2005/8/layout/vList2"/>
    <dgm:cxn modelId="{2279BACE-54D4-024C-90CA-BFC7616FCA9F}" type="presOf" srcId="{A0180D5F-4F59-4F4F-9D85-4D4954D9B236}" destId="{6ED0258A-49D1-0948-8DA9-0B3B361D4BD4}" srcOrd="0" destOrd="0" presId="urn:microsoft.com/office/officeart/2005/8/layout/vList2"/>
    <dgm:cxn modelId="{475440E9-7498-0445-BCF0-F072A944204D}" type="presOf" srcId="{006D1D1B-E440-1443-BBE7-E4C406A333F5}" destId="{AEBF82DB-615F-FD4B-8B0B-6AFC544F82B0}" srcOrd="0" destOrd="0" presId="urn:microsoft.com/office/officeart/2005/8/layout/vList2"/>
    <dgm:cxn modelId="{085CCDF0-1841-9340-BC03-1AD0EF12AF32}" srcId="{16B5B8DB-960D-A846-B3A7-28F83FE2370E}" destId="{5387EBB9-3BA0-AC44-98B7-DA2478AFC258}" srcOrd="3" destOrd="0" parTransId="{935C343F-79D9-8E43-8356-72BEDFA99BE1}" sibTransId="{A9341210-1412-374D-B80D-93C38F0BA474}"/>
    <dgm:cxn modelId="{55BB74FB-2E5D-DC46-B2E8-036FD59F3F18}" srcId="{16B5B8DB-960D-A846-B3A7-28F83FE2370E}" destId="{A0180D5F-4F59-4F4F-9D85-4D4954D9B236}" srcOrd="0" destOrd="0" parTransId="{83E385FE-35CF-9A49-A857-D66B7C4F67C1}" sibTransId="{25FED6A6-9712-0840-8A29-471063EF6A6F}"/>
    <dgm:cxn modelId="{C6C63EFF-E4B6-D346-889E-870DAC8E1E88}" srcId="{16B5B8DB-960D-A846-B3A7-28F83FE2370E}" destId="{C5AA94D3-DB49-2748-8464-7D2A258820BC}" srcOrd="1" destOrd="0" parTransId="{7C911961-CF22-7F4E-B310-138AA7FF02DF}" sibTransId="{AF54B61A-D485-9747-86A9-763EF608FBE8}"/>
    <dgm:cxn modelId="{B5FAE75D-8F8E-304F-9F0F-6B58324F8B29}" type="presParOf" srcId="{092EC241-79E6-4F44-9A0A-BDFDB6D37B4D}" destId="{6ED0258A-49D1-0948-8DA9-0B3B361D4BD4}" srcOrd="0" destOrd="0" presId="urn:microsoft.com/office/officeart/2005/8/layout/vList2"/>
    <dgm:cxn modelId="{D6AD8EF3-CA20-BB45-9636-80245A95ED65}" type="presParOf" srcId="{092EC241-79E6-4F44-9A0A-BDFDB6D37B4D}" destId="{08416F9F-2F27-F443-87E7-184B0B1CF2D5}" srcOrd="1" destOrd="0" presId="urn:microsoft.com/office/officeart/2005/8/layout/vList2"/>
    <dgm:cxn modelId="{E6083063-93D1-3948-9777-255FA77A74EE}" type="presParOf" srcId="{092EC241-79E6-4F44-9A0A-BDFDB6D37B4D}" destId="{69412962-5277-734A-ACE1-58C0C75CB276}" srcOrd="2" destOrd="0" presId="urn:microsoft.com/office/officeart/2005/8/layout/vList2"/>
    <dgm:cxn modelId="{CABEE173-FE9A-0F49-8C0F-968A63C444E3}" type="presParOf" srcId="{092EC241-79E6-4F44-9A0A-BDFDB6D37B4D}" destId="{19611B7A-57BA-E147-A2F8-DFD1A3AA0817}" srcOrd="3" destOrd="0" presId="urn:microsoft.com/office/officeart/2005/8/layout/vList2"/>
    <dgm:cxn modelId="{CD11A6CD-939B-FF46-98AC-1EE14A95684D}" type="presParOf" srcId="{092EC241-79E6-4F44-9A0A-BDFDB6D37B4D}" destId="{AEBF82DB-615F-FD4B-8B0B-6AFC544F82B0}" srcOrd="4" destOrd="0" presId="urn:microsoft.com/office/officeart/2005/8/layout/vList2"/>
    <dgm:cxn modelId="{996CD02D-BB8E-8549-AE19-3CBED91F9925}" type="presParOf" srcId="{092EC241-79E6-4F44-9A0A-BDFDB6D37B4D}" destId="{1E1BCD23-666C-FD43-87C3-101F58EAF143}" srcOrd="5" destOrd="0" presId="urn:microsoft.com/office/officeart/2005/8/layout/vList2"/>
    <dgm:cxn modelId="{26075A68-8567-B544-8DD8-9E6649B1B142}" type="presParOf" srcId="{092EC241-79E6-4F44-9A0A-BDFDB6D37B4D}" destId="{B5AF29C6-D4FD-7B4F-B738-0F9DDC5B2E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518C1A-FE1D-804A-89C8-E42E3CFB3AC4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6F9C283-3AFF-C241-8E22-7265E2A2DDB1}">
      <dgm:prSet phldrT="[Tekst]" custT="1"/>
      <dgm:spPr/>
      <dgm:t>
        <a:bodyPr/>
        <a:lstStyle/>
        <a:p>
          <a:r>
            <a:rPr lang="pl-PL" sz="17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Teoretyczne koncepcje i stanowiska w naukach o wychowaniu</a:t>
          </a:r>
          <a:endParaRPr lang="pl-PL" sz="1700" dirty="0"/>
        </a:p>
      </dgm:t>
    </dgm:pt>
    <dgm:pt modelId="{E6F92787-408D-8A4B-8DF0-C345FF6C5C30}" type="parTrans" cxnId="{0EDC2901-53C7-254E-9E85-CD0F0033E49D}">
      <dgm:prSet/>
      <dgm:spPr/>
      <dgm:t>
        <a:bodyPr/>
        <a:lstStyle/>
        <a:p>
          <a:endParaRPr lang="pl-PL" sz="1700"/>
        </a:p>
      </dgm:t>
    </dgm:pt>
    <dgm:pt modelId="{4D1FE32C-DDFB-BD49-8744-DF8BC92CCE34}" type="sibTrans" cxnId="{0EDC2901-53C7-254E-9E85-CD0F0033E49D}">
      <dgm:prSet/>
      <dgm:spPr/>
      <dgm:t>
        <a:bodyPr/>
        <a:lstStyle/>
        <a:p>
          <a:endParaRPr lang="pl-PL" sz="1700"/>
        </a:p>
      </dgm:t>
    </dgm:pt>
    <dgm:pt modelId="{3B0E4A0E-D166-1C47-BB3D-89263F5D547E}">
      <dgm:prSet phldrT="[Tekst]" custT="1"/>
      <dgm:spPr/>
      <dgm:t>
        <a:bodyPr/>
        <a:lstStyle/>
        <a:p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Najważniejsze nurty, kierunki, nurty wychowania, które przyświecały opracowaniu modelu pozostają w nurcie </a:t>
          </a:r>
          <a:r>
            <a:rPr lang="pl-PL" sz="17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„epistemologicznej niepewności”</a:t>
          </a:r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opartym na tworzeniu pedagogiki:</a:t>
          </a:r>
          <a:endParaRPr lang="pl-PL" sz="1700" dirty="0"/>
        </a:p>
      </dgm:t>
    </dgm:pt>
    <dgm:pt modelId="{1D776AEC-1E73-8F49-932A-84E052FB4E6E}" type="parTrans" cxnId="{ACA49D04-6CDC-E347-82C3-5792C9EC8564}">
      <dgm:prSet/>
      <dgm:spPr/>
      <dgm:t>
        <a:bodyPr/>
        <a:lstStyle/>
        <a:p>
          <a:endParaRPr lang="pl-PL" sz="1700"/>
        </a:p>
      </dgm:t>
    </dgm:pt>
    <dgm:pt modelId="{BE0F73B2-0037-6640-A99C-BBBFC6AB586A}" type="sibTrans" cxnId="{ACA49D04-6CDC-E347-82C3-5792C9EC8564}">
      <dgm:prSet/>
      <dgm:spPr/>
      <dgm:t>
        <a:bodyPr/>
        <a:lstStyle/>
        <a:p>
          <a:endParaRPr lang="pl-PL" sz="1700"/>
        </a:p>
      </dgm:t>
    </dgm:pt>
    <dgm:pt modelId="{8080B861-D777-7241-AABE-AB0EF750AF77}">
      <dgm:prSet phldrT="[Tekst]" custT="1"/>
      <dgm:spPr/>
      <dgm:t>
        <a:bodyPr/>
        <a:lstStyle/>
        <a:p>
          <a:r>
            <a:rPr lang="pl-PL" sz="17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psychologiczne</a:t>
          </a:r>
          <a:endParaRPr lang="pl-PL" sz="1700" dirty="0"/>
        </a:p>
      </dgm:t>
    </dgm:pt>
    <dgm:pt modelId="{BF257DC8-32D2-3F4E-9394-FB13655E650D}" type="parTrans" cxnId="{5EEB2E4C-9FBE-134F-89CA-152ABD8A5670}">
      <dgm:prSet/>
      <dgm:spPr/>
      <dgm:t>
        <a:bodyPr/>
        <a:lstStyle/>
        <a:p>
          <a:endParaRPr lang="pl-PL" sz="1700"/>
        </a:p>
      </dgm:t>
    </dgm:pt>
    <dgm:pt modelId="{55B0C60B-7771-884B-8BDF-7917C4BE56F4}" type="sibTrans" cxnId="{5EEB2E4C-9FBE-134F-89CA-152ABD8A5670}">
      <dgm:prSet/>
      <dgm:spPr/>
      <dgm:t>
        <a:bodyPr/>
        <a:lstStyle/>
        <a:p>
          <a:endParaRPr lang="pl-PL" sz="1700"/>
        </a:p>
      </dgm:t>
    </dgm:pt>
    <dgm:pt modelId="{307AC21A-31AC-094D-AAD8-2C8E9819103F}">
      <dgm:prSet phldrT="[Tekst]" custT="1"/>
      <dgm:spPr/>
      <dgm:t>
        <a:bodyPr/>
        <a:lstStyle/>
        <a:p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Główne inspiracje z obszaru psychologii mają podstawę w psychologii rozwojowej, edukacyjnej i społecznej. Szczególnie inspirujące stały się teorie ponawiające założenie, że ludzka wiedza nie jest izomorficznym odbiciem ontologicznej rzeczywistości lub uniwersalnej prawdy, ale konstrukcją zbudowaną z procesów społecznych i poznawczych, jak również dzięki zawartym w niej relacjom ze światem i innym ludźmi w określonym kontekście. </a:t>
          </a:r>
          <a:endParaRPr lang="pl-PL" sz="1700" dirty="0"/>
        </a:p>
      </dgm:t>
    </dgm:pt>
    <dgm:pt modelId="{90CBAFC4-F046-C44D-8631-2D07264F2A20}" type="parTrans" cxnId="{0AFC62D2-24E6-864E-83B5-66FA8CCF4E30}">
      <dgm:prSet/>
      <dgm:spPr/>
      <dgm:t>
        <a:bodyPr/>
        <a:lstStyle/>
        <a:p>
          <a:endParaRPr lang="pl-PL" sz="1700"/>
        </a:p>
      </dgm:t>
    </dgm:pt>
    <dgm:pt modelId="{2BC8D2D4-382E-C042-8D80-656609157ACD}" type="sibTrans" cxnId="{0AFC62D2-24E6-864E-83B5-66FA8CCF4E30}">
      <dgm:prSet/>
      <dgm:spPr/>
      <dgm:t>
        <a:bodyPr/>
        <a:lstStyle/>
        <a:p>
          <a:endParaRPr lang="pl-PL" sz="1700"/>
        </a:p>
      </dgm:t>
    </dgm:pt>
    <dgm:pt modelId="{986706C3-FEC8-3C40-B7FD-BD50B31797BC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otwartej, </a:t>
          </a:r>
        </a:p>
      </dgm:t>
    </dgm:pt>
    <dgm:pt modelId="{1D2C554E-60D4-C945-8354-9F002665FC59}" type="parTrans" cxnId="{421F9C1A-C9D2-6F40-9183-425BD04BA79C}">
      <dgm:prSet/>
      <dgm:spPr/>
      <dgm:t>
        <a:bodyPr/>
        <a:lstStyle/>
        <a:p>
          <a:endParaRPr lang="pl-PL" sz="1700"/>
        </a:p>
      </dgm:t>
    </dgm:pt>
    <dgm:pt modelId="{3FD4C543-9A15-F944-A2B5-F4A530B070F1}" type="sibTrans" cxnId="{421F9C1A-C9D2-6F40-9183-425BD04BA79C}">
      <dgm:prSet/>
      <dgm:spPr/>
      <dgm:t>
        <a:bodyPr/>
        <a:lstStyle/>
        <a:p>
          <a:endParaRPr lang="pl-PL" sz="1700"/>
        </a:p>
      </dgm:t>
    </dgm:pt>
    <dgm:pt modelId="{0C0E90D8-C9DE-F74C-A3B4-D74A5CD657F0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bez granic, </a:t>
          </a:r>
        </a:p>
      </dgm:t>
    </dgm:pt>
    <dgm:pt modelId="{445D0B60-B466-6846-A8A3-827A5F74CFA6}" type="parTrans" cxnId="{DED4906B-01E5-634C-8632-FD4C488FCD8B}">
      <dgm:prSet/>
      <dgm:spPr/>
      <dgm:t>
        <a:bodyPr/>
        <a:lstStyle/>
        <a:p>
          <a:endParaRPr lang="pl-PL" sz="1700"/>
        </a:p>
      </dgm:t>
    </dgm:pt>
    <dgm:pt modelId="{B95B16EF-27C1-B546-BECD-5071AE5341E2}" type="sibTrans" cxnId="{DED4906B-01E5-634C-8632-FD4C488FCD8B}">
      <dgm:prSet/>
      <dgm:spPr/>
      <dgm:t>
        <a:bodyPr/>
        <a:lstStyle/>
        <a:p>
          <a:endParaRPr lang="pl-PL" sz="1700"/>
        </a:p>
      </dgm:t>
    </dgm:pt>
    <dgm:pt modelId="{0E9960A8-1805-E343-AA84-3564F3A44CEA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bez kompleksów,</a:t>
          </a:r>
        </a:p>
      </dgm:t>
    </dgm:pt>
    <dgm:pt modelId="{1B6C9DFC-8F15-1049-85CC-C4DD31C20C89}" type="parTrans" cxnId="{2CA410DC-02E8-0C4E-9668-DFA681DF9345}">
      <dgm:prSet/>
      <dgm:spPr/>
      <dgm:t>
        <a:bodyPr/>
        <a:lstStyle/>
        <a:p>
          <a:endParaRPr lang="pl-PL" sz="1700"/>
        </a:p>
      </dgm:t>
    </dgm:pt>
    <dgm:pt modelId="{E7F4DCC1-1522-474E-8C9D-02FA7B3411C0}" type="sibTrans" cxnId="{2CA410DC-02E8-0C4E-9668-DFA681DF9345}">
      <dgm:prSet/>
      <dgm:spPr/>
      <dgm:t>
        <a:bodyPr/>
        <a:lstStyle/>
        <a:p>
          <a:endParaRPr lang="pl-PL" sz="1700"/>
        </a:p>
      </dgm:t>
    </dgm:pt>
    <dgm:pt modelId="{6CA3A987-664F-1A4F-B47C-1F2DEAD377E4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pl-PL" sz="17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świadomej swojej interdyscyplinarności i wewnętrznego zróżnicowania</a:t>
          </a:r>
          <a:r>
            <a:rPr lang="pl-PL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pl-PL" sz="1700" dirty="0"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A59E482-3FC6-7345-87DD-4776E60607F8}" type="parTrans" cxnId="{63DBECFD-7799-B94D-945D-7002A5617B72}">
      <dgm:prSet/>
      <dgm:spPr/>
      <dgm:t>
        <a:bodyPr/>
        <a:lstStyle/>
        <a:p>
          <a:endParaRPr lang="pl-PL" sz="1700"/>
        </a:p>
      </dgm:t>
    </dgm:pt>
    <dgm:pt modelId="{EBAACA62-53F9-A741-AC78-DD89D9A8B9CA}" type="sibTrans" cxnId="{63DBECFD-7799-B94D-945D-7002A5617B72}">
      <dgm:prSet/>
      <dgm:spPr/>
      <dgm:t>
        <a:bodyPr/>
        <a:lstStyle/>
        <a:p>
          <a:endParaRPr lang="pl-PL" sz="1700"/>
        </a:p>
      </dgm:t>
    </dgm:pt>
    <dgm:pt modelId="{35D4B893-A72F-FC4E-8E1F-93DC39A75D00}">
      <dgm:prSet phldrT="[Tekst]" custT="1"/>
      <dgm:spPr/>
      <dgm:t>
        <a:bodyPr/>
        <a:lstStyle/>
        <a:p>
          <a:r>
            <a:rPr lang="pl-PL" sz="17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socjologiczne</a:t>
          </a:r>
          <a:endParaRPr lang="pl-PL" sz="1700" dirty="0"/>
        </a:p>
      </dgm:t>
    </dgm:pt>
    <dgm:pt modelId="{55CE01B4-094E-4E44-B2AD-25AFC9E0D204}" type="parTrans" cxnId="{139D782D-706D-DD4B-A27B-4749724D6D17}">
      <dgm:prSet/>
      <dgm:spPr/>
      <dgm:t>
        <a:bodyPr/>
        <a:lstStyle/>
        <a:p>
          <a:endParaRPr lang="pl-PL" sz="1700"/>
        </a:p>
      </dgm:t>
    </dgm:pt>
    <dgm:pt modelId="{DF5BA7A2-20F8-934B-A85D-5E724B8149A9}" type="sibTrans" cxnId="{139D782D-706D-DD4B-A27B-4749724D6D17}">
      <dgm:prSet/>
      <dgm:spPr/>
      <dgm:t>
        <a:bodyPr/>
        <a:lstStyle/>
        <a:p>
          <a:endParaRPr lang="pl-PL" sz="1700"/>
        </a:p>
      </dgm:t>
    </dgm:pt>
    <dgm:pt modelId="{C51D1A05-E925-4C45-97AD-F873E74F95A4}">
      <dgm:prSet phldrT="[Tekst]" custT="1"/>
      <dgm:spPr/>
      <dgm:t>
        <a:bodyPr/>
        <a:lstStyle/>
        <a:p>
          <a:r>
            <a:rPr lang="pl-PL" sz="17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 obszarze socjologii ukształtowały się różne podejścia odnoszące się do funkcjonowania człowieka w dziedzinie stosunków społecznych i kulturowych. </a:t>
          </a:r>
          <a:endParaRPr lang="pl-PL" sz="1700" dirty="0"/>
        </a:p>
      </dgm:t>
    </dgm:pt>
    <dgm:pt modelId="{58BE29C0-1517-8D46-8430-E9F1A4B9DDA7}" type="parTrans" cxnId="{A9B73B88-C899-7D4C-91BB-4AD13C8FCBBC}">
      <dgm:prSet/>
      <dgm:spPr/>
      <dgm:t>
        <a:bodyPr/>
        <a:lstStyle/>
        <a:p>
          <a:endParaRPr lang="pl-PL" sz="1700"/>
        </a:p>
      </dgm:t>
    </dgm:pt>
    <dgm:pt modelId="{1D51066D-442F-8142-84F0-C7CBFD2C313E}" type="sibTrans" cxnId="{A9B73B88-C899-7D4C-91BB-4AD13C8FCBBC}">
      <dgm:prSet/>
      <dgm:spPr/>
      <dgm:t>
        <a:bodyPr/>
        <a:lstStyle/>
        <a:p>
          <a:endParaRPr lang="pl-PL" sz="1700"/>
        </a:p>
      </dgm:t>
    </dgm:pt>
    <dgm:pt modelId="{5C2F94A3-FFCA-9A46-82C2-63D3ACAEB66C}" type="pres">
      <dgm:prSet presAssocID="{18518C1A-FE1D-804A-89C8-E42E3CFB3AC4}" presName="linear" presStyleCnt="0">
        <dgm:presLayoutVars>
          <dgm:animLvl val="lvl"/>
          <dgm:resizeHandles val="exact"/>
        </dgm:presLayoutVars>
      </dgm:prSet>
      <dgm:spPr/>
    </dgm:pt>
    <dgm:pt modelId="{42327B14-C055-B247-AE6B-55FAA4C82792}" type="pres">
      <dgm:prSet presAssocID="{A6F9C283-3AFF-C241-8E22-7265E2A2DDB1}" presName="parentText" presStyleLbl="node1" presStyleIdx="0" presStyleCnt="3" custLinFactNeighborX="0" custLinFactNeighborY="-25249">
        <dgm:presLayoutVars>
          <dgm:chMax val="0"/>
          <dgm:bulletEnabled val="1"/>
        </dgm:presLayoutVars>
      </dgm:prSet>
      <dgm:spPr/>
    </dgm:pt>
    <dgm:pt modelId="{42DCDCBF-B3B6-F04C-B723-8C6910A86229}" type="pres">
      <dgm:prSet presAssocID="{A6F9C283-3AFF-C241-8E22-7265E2A2DDB1}" presName="childText" presStyleLbl="revTx" presStyleIdx="0" presStyleCnt="3">
        <dgm:presLayoutVars>
          <dgm:bulletEnabled val="1"/>
        </dgm:presLayoutVars>
      </dgm:prSet>
      <dgm:spPr/>
    </dgm:pt>
    <dgm:pt modelId="{B2A29B32-6204-F941-A766-286313279728}" type="pres">
      <dgm:prSet presAssocID="{8080B861-D777-7241-AABE-AB0EF750AF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427F20-4506-5E40-9017-1E88BB42DC64}" type="pres">
      <dgm:prSet presAssocID="{8080B861-D777-7241-AABE-AB0EF750AF77}" presName="childText" presStyleLbl="revTx" presStyleIdx="1" presStyleCnt="3">
        <dgm:presLayoutVars>
          <dgm:bulletEnabled val="1"/>
        </dgm:presLayoutVars>
      </dgm:prSet>
      <dgm:spPr/>
    </dgm:pt>
    <dgm:pt modelId="{48819482-88F4-BE48-877B-9CA72CA7E7BA}" type="pres">
      <dgm:prSet presAssocID="{35D4B893-A72F-FC4E-8E1F-93DC39A75D0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3A8A3FC-E3F8-244C-86CC-CA90595CA123}" type="pres">
      <dgm:prSet presAssocID="{35D4B893-A72F-FC4E-8E1F-93DC39A75D0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EDC2901-53C7-254E-9E85-CD0F0033E49D}" srcId="{18518C1A-FE1D-804A-89C8-E42E3CFB3AC4}" destId="{A6F9C283-3AFF-C241-8E22-7265E2A2DDB1}" srcOrd="0" destOrd="0" parTransId="{E6F92787-408D-8A4B-8DF0-C345FF6C5C30}" sibTransId="{4D1FE32C-DDFB-BD49-8744-DF8BC92CCE34}"/>
    <dgm:cxn modelId="{E863C803-317E-074F-9BA1-F929B195CD45}" type="presOf" srcId="{18518C1A-FE1D-804A-89C8-E42E3CFB3AC4}" destId="{5C2F94A3-FFCA-9A46-82C2-63D3ACAEB66C}" srcOrd="0" destOrd="0" presId="urn:microsoft.com/office/officeart/2005/8/layout/vList2"/>
    <dgm:cxn modelId="{ACA49D04-6CDC-E347-82C3-5792C9EC8564}" srcId="{A6F9C283-3AFF-C241-8E22-7265E2A2DDB1}" destId="{3B0E4A0E-D166-1C47-BB3D-89263F5D547E}" srcOrd="0" destOrd="0" parTransId="{1D776AEC-1E73-8F49-932A-84E052FB4E6E}" sibTransId="{BE0F73B2-0037-6640-A99C-BBBFC6AB586A}"/>
    <dgm:cxn modelId="{B3B3B70B-4D42-914C-89B1-D41C9C7CBC07}" type="presOf" srcId="{35D4B893-A72F-FC4E-8E1F-93DC39A75D00}" destId="{48819482-88F4-BE48-877B-9CA72CA7E7BA}" srcOrd="0" destOrd="0" presId="urn:microsoft.com/office/officeart/2005/8/layout/vList2"/>
    <dgm:cxn modelId="{421F9C1A-C9D2-6F40-9183-425BD04BA79C}" srcId="{3B0E4A0E-D166-1C47-BB3D-89263F5D547E}" destId="{986706C3-FEC8-3C40-B7FD-BD50B31797BC}" srcOrd="0" destOrd="0" parTransId="{1D2C554E-60D4-C945-8354-9F002665FC59}" sibTransId="{3FD4C543-9A15-F944-A2B5-F4A530B070F1}"/>
    <dgm:cxn modelId="{139D782D-706D-DD4B-A27B-4749724D6D17}" srcId="{18518C1A-FE1D-804A-89C8-E42E3CFB3AC4}" destId="{35D4B893-A72F-FC4E-8E1F-93DC39A75D00}" srcOrd="2" destOrd="0" parTransId="{55CE01B4-094E-4E44-B2AD-25AFC9E0D204}" sibTransId="{DF5BA7A2-20F8-934B-A85D-5E724B8149A9}"/>
    <dgm:cxn modelId="{5EEB2E4C-9FBE-134F-89CA-152ABD8A5670}" srcId="{18518C1A-FE1D-804A-89C8-E42E3CFB3AC4}" destId="{8080B861-D777-7241-AABE-AB0EF750AF77}" srcOrd="1" destOrd="0" parTransId="{BF257DC8-32D2-3F4E-9394-FB13655E650D}" sibTransId="{55B0C60B-7771-884B-8BDF-7917C4BE56F4}"/>
    <dgm:cxn modelId="{DED4906B-01E5-634C-8632-FD4C488FCD8B}" srcId="{3B0E4A0E-D166-1C47-BB3D-89263F5D547E}" destId="{0C0E90D8-C9DE-F74C-A3B4-D74A5CD657F0}" srcOrd="1" destOrd="0" parTransId="{445D0B60-B466-6846-A8A3-827A5F74CFA6}" sibTransId="{B95B16EF-27C1-B546-BECD-5071AE5341E2}"/>
    <dgm:cxn modelId="{5EB1487B-56F4-B242-9C8F-A6E39DE494EA}" type="presOf" srcId="{C51D1A05-E925-4C45-97AD-F873E74F95A4}" destId="{B3A8A3FC-E3F8-244C-86CC-CA90595CA123}" srcOrd="0" destOrd="0" presId="urn:microsoft.com/office/officeart/2005/8/layout/vList2"/>
    <dgm:cxn modelId="{A9B73B88-C899-7D4C-91BB-4AD13C8FCBBC}" srcId="{35D4B893-A72F-FC4E-8E1F-93DC39A75D00}" destId="{C51D1A05-E925-4C45-97AD-F873E74F95A4}" srcOrd="0" destOrd="0" parTransId="{58BE29C0-1517-8D46-8430-E9F1A4B9DDA7}" sibTransId="{1D51066D-442F-8142-84F0-C7CBFD2C313E}"/>
    <dgm:cxn modelId="{2326618F-5A17-9949-9E99-8AFCDD39430E}" type="presOf" srcId="{3B0E4A0E-D166-1C47-BB3D-89263F5D547E}" destId="{42DCDCBF-B3B6-F04C-B723-8C6910A86229}" srcOrd="0" destOrd="0" presId="urn:microsoft.com/office/officeart/2005/8/layout/vList2"/>
    <dgm:cxn modelId="{34ED4BB2-6CE0-F141-8F13-9CCEDF946308}" type="presOf" srcId="{986706C3-FEC8-3C40-B7FD-BD50B31797BC}" destId="{42DCDCBF-B3B6-F04C-B723-8C6910A86229}" srcOrd="0" destOrd="1" presId="urn:microsoft.com/office/officeart/2005/8/layout/vList2"/>
    <dgm:cxn modelId="{0AFC62D2-24E6-864E-83B5-66FA8CCF4E30}" srcId="{8080B861-D777-7241-AABE-AB0EF750AF77}" destId="{307AC21A-31AC-094D-AAD8-2C8E9819103F}" srcOrd="0" destOrd="0" parTransId="{90CBAFC4-F046-C44D-8631-2D07264F2A20}" sibTransId="{2BC8D2D4-382E-C042-8D80-656609157ACD}"/>
    <dgm:cxn modelId="{FB11E4D6-6F95-5349-82C9-908B50C2E858}" type="presOf" srcId="{307AC21A-31AC-094D-AAD8-2C8E9819103F}" destId="{9B427F20-4506-5E40-9017-1E88BB42DC64}" srcOrd="0" destOrd="0" presId="urn:microsoft.com/office/officeart/2005/8/layout/vList2"/>
    <dgm:cxn modelId="{2CA410DC-02E8-0C4E-9668-DFA681DF9345}" srcId="{3B0E4A0E-D166-1C47-BB3D-89263F5D547E}" destId="{0E9960A8-1805-E343-AA84-3564F3A44CEA}" srcOrd="2" destOrd="0" parTransId="{1B6C9DFC-8F15-1049-85CC-C4DD31C20C89}" sibTransId="{E7F4DCC1-1522-474E-8C9D-02FA7B3411C0}"/>
    <dgm:cxn modelId="{9FB3AFDD-FAC9-4E48-893F-3129C8918E4B}" type="presOf" srcId="{0C0E90D8-C9DE-F74C-A3B4-D74A5CD657F0}" destId="{42DCDCBF-B3B6-F04C-B723-8C6910A86229}" srcOrd="0" destOrd="2" presId="urn:microsoft.com/office/officeart/2005/8/layout/vList2"/>
    <dgm:cxn modelId="{C1B00DE1-455B-5A4F-BBB9-7F8DA89E91FC}" type="presOf" srcId="{8080B861-D777-7241-AABE-AB0EF750AF77}" destId="{B2A29B32-6204-F941-A766-286313279728}" srcOrd="0" destOrd="0" presId="urn:microsoft.com/office/officeart/2005/8/layout/vList2"/>
    <dgm:cxn modelId="{2C22C3E1-6FBB-8746-940A-4855583A518F}" type="presOf" srcId="{6CA3A987-664F-1A4F-B47C-1F2DEAD377E4}" destId="{42DCDCBF-B3B6-F04C-B723-8C6910A86229}" srcOrd="0" destOrd="4" presId="urn:microsoft.com/office/officeart/2005/8/layout/vList2"/>
    <dgm:cxn modelId="{82EF65EF-043B-7F4F-ADBB-965A6F92FF39}" type="presOf" srcId="{0E9960A8-1805-E343-AA84-3564F3A44CEA}" destId="{42DCDCBF-B3B6-F04C-B723-8C6910A86229}" srcOrd="0" destOrd="3" presId="urn:microsoft.com/office/officeart/2005/8/layout/vList2"/>
    <dgm:cxn modelId="{E7A1C0EF-1DC6-FF4A-9CC0-0DEC8E210861}" type="presOf" srcId="{A6F9C283-3AFF-C241-8E22-7265E2A2DDB1}" destId="{42327B14-C055-B247-AE6B-55FAA4C82792}" srcOrd="0" destOrd="0" presId="urn:microsoft.com/office/officeart/2005/8/layout/vList2"/>
    <dgm:cxn modelId="{63DBECFD-7799-B94D-945D-7002A5617B72}" srcId="{3B0E4A0E-D166-1C47-BB3D-89263F5D547E}" destId="{6CA3A987-664F-1A4F-B47C-1F2DEAD377E4}" srcOrd="3" destOrd="0" parTransId="{AA59E482-3FC6-7345-87DD-4776E60607F8}" sibTransId="{EBAACA62-53F9-A741-AC78-DD89D9A8B9CA}"/>
    <dgm:cxn modelId="{A9B16FA3-B2D2-DA4E-9DDD-184229920708}" type="presParOf" srcId="{5C2F94A3-FFCA-9A46-82C2-63D3ACAEB66C}" destId="{42327B14-C055-B247-AE6B-55FAA4C82792}" srcOrd="0" destOrd="0" presId="urn:microsoft.com/office/officeart/2005/8/layout/vList2"/>
    <dgm:cxn modelId="{EEB5A3C4-EAAE-574D-A994-A994F509C27E}" type="presParOf" srcId="{5C2F94A3-FFCA-9A46-82C2-63D3ACAEB66C}" destId="{42DCDCBF-B3B6-F04C-B723-8C6910A86229}" srcOrd="1" destOrd="0" presId="urn:microsoft.com/office/officeart/2005/8/layout/vList2"/>
    <dgm:cxn modelId="{8FC14847-A717-DF49-83C4-18BE6DAC87D9}" type="presParOf" srcId="{5C2F94A3-FFCA-9A46-82C2-63D3ACAEB66C}" destId="{B2A29B32-6204-F941-A766-286313279728}" srcOrd="2" destOrd="0" presId="urn:microsoft.com/office/officeart/2005/8/layout/vList2"/>
    <dgm:cxn modelId="{EF6CF256-4605-D847-AA5D-9685619F72A3}" type="presParOf" srcId="{5C2F94A3-FFCA-9A46-82C2-63D3ACAEB66C}" destId="{9B427F20-4506-5E40-9017-1E88BB42DC64}" srcOrd="3" destOrd="0" presId="urn:microsoft.com/office/officeart/2005/8/layout/vList2"/>
    <dgm:cxn modelId="{7A0032C7-F936-124B-B20B-AB3BBA6B566F}" type="presParOf" srcId="{5C2F94A3-FFCA-9A46-82C2-63D3ACAEB66C}" destId="{48819482-88F4-BE48-877B-9CA72CA7E7BA}" srcOrd="4" destOrd="0" presId="urn:microsoft.com/office/officeart/2005/8/layout/vList2"/>
    <dgm:cxn modelId="{A64427E2-55DD-644D-9DC0-BD72CFDA5A66}" type="presParOf" srcId="{5C2F94A3-FFCA-9A46-82C2-63D3ACAEB66C}" destId="{B3A8A3FC-E3F8-244C-86CC-CA90595CA12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32F01B-0C7B-3949-9A87-4AE6944D89DE}" type="doc">
      <dgm:prSet loTypeId="urn:microsoft.com/office/officeart/2005/8/layout/orgChar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34EB74FA-FF71-0D43-B351-EDB508AC2238}">
      <dgm:prSet phldrT="[Tekst]" custT="1"/>
      <dgm:spPr/>
      <dgm:t>
        <a:bodyPr/>
        <a:lstStyle/>
        <a:p>
          <a:r>
            <a:rPr lang="pl-P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</a:t>
          </a:r>
          <a:r>
            <a:rPr lang="pl-PL" sz="1800" b="1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subiektywno</a:t>
          </a:r>
          <a:r>
            <a:rPr lang="pl-P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społeczny</a:t>
          </a:r>
        </a:p>
      </dgm:t>
    </dgm:pt>
    <dgm:pt modelId="{702085F8-7072-A646-B0DB-2C50236E1A99}" type="parTrans" cxnId="{D7C2950B-1702-F641-B95C-76FCAC34FF8F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6194DD-0BE6-2D44-A4BC-BF2EAE28107E}" type="sibTrans" cxnId="{D7C2950B-1702-F641-B95C-76FCAC34FF8F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F42D2B-A4DE-7A4E-975A-FFBFBBFF14F0}">
      <dgm:prSet phldrT="[Tekst]" custT="1"/>
      <dgm:spPr/>
      <dgm:t>
        <a:bodyPr/>
        <a:lstStyle/>
        <a:p>
          <a:r>
            <a:rPr lang="pl-P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subiektywny</a:t>
          </a:r>
        </a:p>
      </dgm:t>
    </dgm:pt>
    <dgm:pt modelId="{9421333C-14C0-7C48-8C9A-11D744894AB8}" type="parTrans" cxnId="{005A79F4-F426-3D4E-B774-BD25B76BC128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FCE036C-D46C-1348-9EF3-F084267E5D45}" type="sibTrans" cxnId="{005A79F4-F426-3D4E-B774-BD25B76BC128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15FC1FF-FC17-8B41-919F-4EBAB1B70881}">
      <dgm:prSet phldrT="[Tekst]" custT="1"/>
      <dgm:spPr/>
      <dgm:t>
        <a:bodyPr/>
        <a:lstStyle/>
        <a:p>
          <a:r>
            <a:rPr lang="pl-P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społeczny</a:t>
          </a:r>
        </a:p>
      </dgm:t>
    </dgm:pt>
    <dgm:pt modelId="{03AA9BAA-57FE-704E-BFCA-9C1010B2B806}" type="parTrans" cxnId="{128F12EF-C50B-DA4A-ACDE-3AF2F319AB7D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4616AC9-B706-3646-8237-5C126B6CFC10}" type="sibTrans" cxnId="{128F12EF-C50B-DA4A-ACDE-3AF2F319AB7D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2B5BC82-9B65-A64D-8582-92047AF5F7EE}" type="pres">
      <dgm:prSet presAssocID="{5E32F01B-0C7B-3949-9A87-4AE6944D89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8518989-1B41-824B-9A5C-244FD2C9281D}" type="pres">
      <dgm:prSet presAssocID="{34EB74FA-FF71-0D43-B351-EDB508AC2238}" presName="hierRoot1" presStyleCnt="0">
        <dgm:presLayoutVars>
          <dgm:hierBranch val="init"/>
        </dgm:presLayoutVars>
      </dgm:prSet>
      <dgm:spPr/>
    </dgm:pt>
    <dgm:pt modelId="{39BDA85A-E726-F34C-847C-8E5DD0ED914F}" type="pres">
      <dgm:prSet presAssocID="{34EB74FA-FF71-0D43-B351-EDB508AC2238}" presName="rootComposite1" presStyleCnt="0"/>
      <dgm:spPr/>
    </dgm:pt>
    <dgm:pt modelId="{DB54B650-E74B-9B42-9310-3C890818150E}" type="pres">
      <dgm:prSet presAssocID="{34EB74FA-FF71-0D43-B351-EDB508AC2238}" presName="rootText1" presStyleLbl="node0" presStyleIdx="0" presStyleCnt="1" custScaleX="184161">
        <dgm:presLayoutVars>
          <dgm:chPref val="3"/>
        </dgm:presLayoutVars>
      </dgm:prSet>
      <dgm:spPr/>
    </dgm:pt>
    <dgm:pt modelId="{FAEFE1AE-C386-3D40-9AC8-7FBE053FF001}" type="pres">
      <dgm:prSet presAssocID="{34EB74FA-FF71-0D43-B351-EDB508AC2238}" presName="rootConnector1" presStyleLbl="node1" presStyleIdx="0" presStyleCnt="0"/>
      <dgm:spPr/>
    </dgm:pt>
    <dgm:pt modelId="{8B52BC09-6C83-ED48-A4CC-6153A2AA2577}" type="pres">
      <dgm:prSet presAssocID="{34EB74FA-FF71-0D43-B351-EDB508AC2238}" presName="hierChild2" presStyleCnt="0"/>
      <dgm:spPr/>
    </dgm:pt>
    <dgm:pt modelId="{EF085293-4F9C-4347-83AA-7BE0AD708688}" type="pres">
      <dgm:prSet presAssocID="{9421333C-14C0-7C48-8C9A-11D744894AB8}" presName="Name37" presStyleLbl="parChTrans1D2" presStyleIdx="0" presStyleCnt="2"/>
      <dgm:spPr/>
    </dgm:pt>
    <dgm:pt modelId="{2778F9CB-AC6F-D146-B594-C6A1AF1C8C2E}" type="pres">
      <dgm:prSet presAssocID="{BEF42D2B-A4DE-7A4E-975A-FFBFBBFF14F0}" presName="hierRoot2" presStyleCnt="0">
        <dgm:presLayoutVars>
          <dgm:hierBranch val="init"/>
        </dgm:presLayoutVars>
      </dgm:prSet>
      <dgm:spPr/>
    </dgm:pt>
    <dgm:pt modelId="{AB1EC230-D26E-7B45-91CE-CF33FFBACA7E}" type="pres">
      <dgm:prSet presAssocID="{BEF42D2B-A4DE-7A4E-975A-FFBFBBFF14F0}" presName="rootComposite" presStyleCnt="0"/>
      <dgm:spPr/>
    </dgm:pt>
    <dgm:pt modelId="{64FD23D4-E201-9F48-9167-1684424E7FAD}" type="pres">
      <dgm:prSet presAssocID="{BEF42D2B-A4DE-7A4E-975A-FFBFBBFF14F0}" presName="rootText" presStyleLbl="node2" presStyleIdx="0" presStyleCnt="2" custScaleX="198206" custLinFactNeighborX="-26557" custLinFactNeighborY="3384">
        <dgm:presLayoutVars>
          <dgm:chPref val="3"/>
        </dgm:presLayoutVars>
      </dgm:prSet>
      <dgm:spPr/>
    </dgm:pt>
    <dgm:pt modelId="{6FF0673D-636B-7F46-8B8A-2B4F139326B8}" type="pres">
      <dgm:prSet presAssocID="{BEF42D2B-A4DE-7A4E-975A-FFBFBBFF14F0}" presName="rootConnector" presStyleLbl="node2" presStyleIdx="0" presStyleCnt="2"/>
      <dgm:spPr/>
    </dgm:pt>
    <dgm:pt modelId="{8EB4998A-87AE-4446-B116-00AAF25F49C6}" type="pres">
      <dgm:prSet presAssocID="{BEF42D2B-A4DE-7A4E-975A-FFBFBBFF14F0}" presName="hierChild4" presStyleCnt="0"/>
      <dgm:spPr/>
    </dgm:pt>
    <dgm:pt modelId="{A16C552C-7160-4F4E-9C26-CCDD05BFE15F}" type="pres">
      <dgm:prSet presAssocID="{BEF42D2B-A4DE-7A4E-975A-FFBFBBFF14F0}" presName="hierChild5" presStyleCnt="0"/>
      <dgm:spPr/>
    </dgm:pt>
    <dgm:pt modelId="{EDC126EF-E7F6-F14C-9FCD-51D58775D9B5}" type="pres">
      <dgm:prSet presAssocID="{03AA9BAA-57FE-704E-BFCA-9C1010B2B806}" presName="Name37" presStyleLbl="parChTrans1D2" presStyleIdx="1" presStyleCnt="2"/>
      <dgm:spPr/>
    </dgm:pt>
    <dgm:pt modelId="{BEF13A4C-3F57-9548-BCAF-B0949134B918}" type="pres">
      <dgm:prSet presAssocID="{915FC1FF-FC17-8B41-919F-4EBAB1B70881}" presName="hierRoot2" presStyleCnt="0">
        <dgm:presLayoutVars>
          <dgm:hierBranch val="init"/>
        </dgm:presLayoutVars>
      </dgm:prSet>
      <dgm:spPr/>
    </dgm:pt>
    <dgm:pt modelId="{0244C0DF-56BF-1B4B-9B14-8F8B0B543082}" type="pres">
      <dgm:prSet presAssocID="{915FC1FF-FC17-8B41-919F-4EBAB1B70881}" presName="rootComposite" presStyleCnt="0"/>
      <dgm:spPr/>
    </dgm:pt>
    <dgm:pt modelId="{2D205F04-B961-BE46-8905-5BFAB5C56EC9}" type="pres">
      <dgm:prSet presAssocID="{915FC1FF-FC17-8B41-919F-4EBAB1B70881}" presName="rootText" presStyleLbl="node2" presStyleIdx="1" presStyleCnt="2" custScaleX="216514" custLinFactNeighborX="42375" custLinFactNeighborY="0">
        <dgm:presLayoutVars>
          <dgm:chPref val="3"/>
        </dgm:presLayoutVars>
      </dgm:prSet>
      <dgm:spPr/>
    </dgm:pt>
    <dgm:pt modelId="{4F35F266-8B71-8A4C-A5F4-FC4AA822ED16}" type="pres">
      <dgm:prSet presAssocID="{915FC1FF-FC17-8B41-919F-4EBAB1B70881}" presName="rootConnector" presStyleLbl="node2" presStyleIdx="1" presStyleCnt="2"/>
      <dgm:spPr/>
    </dgm:pt>
    <dgm:pt modelId="{0229CBFC-1A22-144E-91B2-521BB413A936}" type="pres">
      <dgm:prSet presAssocID="{915FC1FF-FC17-8B41-919F-4EBAB1B70881}" presName="hierChild4" presStyleCnt="0"/>
      <dgm:spPr/>
    </dgm:pt>
    <dgm:pt modelId="{FB20F609-1935-7B4E-830E-87E5AFF3CC72}" type="pres">
      <dgm:prSet presAssocID="{915FC1FF-FC17-8B41-919F-4EBAB1B70881}" presName="hierChild5" presStyleCnt="0"/>
      <dgm:spPr/>
    </dgm:pt>
    <dgm:pt modelId="{06D69726-ED4D-F643-8ADE-92AE3E45C74F}" type="pres">
      <dgm:prSet presAssocID="{34EB74FA-FF71-0D43-B351-EDB508AC2238}" presName="hierChild3" presStyleCnt="0"/>
      <dgm:spPr/>
    </dgm:pt>
  </dgm:ptLst>
  <dgm:cxnLst>
    <dgm:cxn modelId="{D4B3300B-26B7-054D-95D5-94F3D5C9D71F}" type="presOf" srcId="{34EB74FA-FF71-0D43-B351-EDB508AC2238}" destId="{DB54B650-E74B-9B42-9310-3C890818150E}" srcOrd="0" destOrd="0" presId="urn:microsoft.com/office/officeart/2005/8/layout/orgChart1"/>
    <dgm:cxn modelId="{D7C2950B-1702-F641-B95C-76FCAC34FF8F}" srcId="{5E32F01B-0C7B-3949-9A87-4AE6944D89DE}" destId="{34EB74FA-FF71-0D43-B351-EDB508AC2238}" srcOrd="0" destOrd="0" parTransId="{702085F8-7072-A646-B0DB-2C50236E1A99}" sibTransId="{026194DD-0BE6-2D44-A4BC-BF2EAE28107E}"/>
    <dgm:cxn modelId="{370D0F11-8909-044B-924D-6EE8F28125B8}" type="presOf" srcId="{915FC1FF-FC17-8B41-919F-4EBAB1B70881}" destId="{4F35F266-8B71-8A4C-A5F4-FC4AA822ED16}" srcOrd="1" destOrd="0" presId="urn:microsoft.com/office/officeart/2005/8/layout/orgChart1"/>
    <dgm:cxn modelId="{615D7933-D67E-8340-906A-A7D864D89C35}" type="presOf" srcId="{03AA9BAA-57FE-704E-BFCA-9C1010B2B806}" destId="{EDC126EF-E7F6-F14C-9FCD-51D58775D9B5}" srcOrd="0" destOrd="0" presId="urn:microsoft.com/office/officeart/2005/8/layout/orgChart1"/>
    <dgm:cxn modelId="{3B5CA562-5729-DF4B-ADBF-ECD48B25E3BF}" type="presOf" srcId="{BEF42D2B-A4DE-7A4E-975A-FFBFBBFF14F0}" destId="{6FF0673D-636B-7F46-8B8A-2B4F139326B8}" srcOrd="1" destOrd="0" presId="urn:microsoft.com/office/officeart/2005/8/layout/orgChart1"/>
    <dgm:cxn modelId="{6717687F-B225-704C-B192-08741E71CEE1}" type="presOf" srcId="{34EB74FA-FF71-0D43-B351-EDB508AC2238}" destId="{FAEFE1AE-C386-3D40-9AC8-7FBE053FF001}" srcOrd="1" destOrd="0" presId="urn:microsoft.com/office/officeart/2005/8/layout/orgChart1"/>
    <dgm:cxn modelId="{90CE0792-12B5-5F43-8D6D-C8BFCD2D29FD}" type="presOf" srcId="{5E32F01B-0C7B-3949-9A87-4AE6944D89DE}" destId="{22B5BC82-9B65-A64D-8582-92047AF5F7EE}" srcOrd="0" destOrd="0" presId="urn:microsoft.com/office/officeart/2005/8/layout/orgChart1"/>
    <dgm:cxn modelId="{B6E179DE-F666-D246-820F-D307F5BE62A1}" type="presOf" srcId="{BEF42D2B-A4DE-7A4E-975A-FFBFBBFF14F0}" destId="{64FD23D4-E201-9F48-9167-1684424E7FAD}" srcOrd="0" destOrd="0" presId="urn:microsoft.com/office/officeart/2005/8/layout/orgChart1"/>
    <dgm:cxn modelId="{C72966ED-9F0A-1C46-84AC-F7D2B01E0578}" type="presOf" srcId="{915FC1FF-FC17-8B41-919F-4EBAB1B70881}" destId="{2D205F04-B961-BE46-8905-5BFAB5C56EC9}" srcOrd="0" destOrd="0" presId="urn:microsoft.com/office/officeart/2005/8/layout/orgChart1"/>
    <dgm:cxn modelId="{128F12EF-C50B-DA4A-ACDE-3AF2F319AB7D}" srcId="{34EB74FA-FF71-0D43-B351-EDB508AC2238}" destId="{915FC1FF-FC17-8B41-919F-4EBAB1B70881}" srcOrd="1" destOrd="0" parTransId="{03AA9BAA-57FE-704E-BFCA-9C1010B2B806}" sibTransId="{84616AC9-B706-3646-8237-5C126B6CFC10}"/>
    <dgm:cxn modelId="{005A79F4-F426-3D4E-B774-BD25B76BC128}" srcId="{34EB74FA-FF71-0D43-B351-EDB508AC2238}" destId="{BEF42D2B-A4DE-7A4E-975A-FFBFBBFF14F0}" srcOrd="0" destOrd="0" parTransId="{9421333C-14C0-7C48-8C9A-11D744894AB8}" sibTransId="{CFCE036C-D46C-1348-9EF3-F084267E5D45}"/>
    <dgm:cxn modelId="{A7D16DF7-C3DB-3142-90FB-79BE544D0265}" type="presOf" srcId="{9421333C-14C0-7C48-8C9A-11D744894AB8}" destId="{EF085293-4F9C-4347-83AA-7BE0AD708688}" srcOrd="0" destOrd="0" presId="urn:microsoft.com/office/officeart/2005/8/layout/orgChart1"/>
    <dgm:cxn modelId="{830CB052-EB52-2548-897C-EF27F91F6EA4}" type="presParOf" srcId="{22B5BC82-9B65-A64D-8582-92047AF5F7EE}" destId="{08518989-1B41-824B-9A5C-244FD2C9281D}" srcOrd="0" destOrd="0" presId="urn:microsoft.com/office/officeart/2005/8/layout/orgChart1"/>
    <dgm:cxn modelId="{34829D23-982D-8C47-894E-F0AC4624F05D}" type="presParOf" srcId="{08518989-1B41-824B-9A5C-244FD2C9281D}" destId="{39BDA85A-E726-F34C-847C-8E5DD0ED914F}" srcOrd="0" destOrd="0" presId="urn:microsoft.com/office/officeart/2005/8/layout/orgChart1"/>
    <dgm:cxn modelId="{E1A5F445-3166-D844-ADDC-47F4F1848B48}" type="presParOf" srcId="{39BDA85A-E726-F34C-847C-8E5DD0ED914F}" destId="{DB54B650-E74B-9B42-9310-3C890818150E}" srcOrd="0" destOrd="0" presId="urn:microsoft.com/office/officeart/2005/8/layout/orgChart1"/>
    <dgm:cxn modelId="{0763623F-2DD8-4E40-BDC6-CC5F474B51D9}" type="presParOf" srcId="{39BDA85A-E726-F34C-847C-8E5DD0ED914F}" destId="{FAEFE1AE-C386-3D40-9AC8-7FBE053FF001}" srcOrd="1" destOrd="0" presId="urn:microsoft.com/office/officeart/2005/8/layout/orgChart1"/>
    <dgm:cxn modelId="{3089A2BE-203B-E941-BA0A-056F1AA3ECFD}" type="presParOf" srcId="{08518989-1B41-824B-9A5C-244FD2C9281D}" destId="{8B52BC09-6C83-ED48-A4CC-6153A2AA2577}" srcOrd="1" destOrd="0" presId="urn:microsoft.com/office/officeart/2005/8/layout/orgChart1"/>
    <dgm:cxn modelId="{375D241C-F796-734D-BE2D-24A21A5ED2FF}" type="presParOf" srcId="{8B52BC09-6C83-ED48-A4CC-6153A2AA2577}" destId="{EF085293-4F9C-4347-83AA-7BE0AD708688}" srcOrd="0" destOrd="0" presId="urn:microsoft.com/office/officeart/2005/8/layout/orgChart1"/>
    <dgm:cxn modelId="{CDB93DE5-B4AB-6D44-A48E-E994BCD517EE}" type="presParOf" srcId="{8B52BC09-6C83-ED48-A4CC-6153A2AA2577}" destId="{2778F9CB-AC6F-D146-B594-C6A1AF1C8C2E}" srcOrd="1" destOrd="0" presId="urn:microsoft.com/office/officeart/2005/8/layout/orgChart1"/>
    <dgm:cxn modelId="{475425E3-C75D-1D40-B14F-3664AF709B16}" type="presParOf" srcId="{2778F9CB-AC6F-D146-B594-C6A1AF1C8C2E}" destId="{AB1EC230-D26E-7B45-91CE-CF33FFBACA7E}" srcOrd="0" destOrd="0" presId="urn:microsoft.com/office/officeart/2005/8/layout/orgChart1"/>
    <dgm:cxn modelId="{F41F153A-7D5A-FC4D-9F3B-94BBE18CC1F8}" type="presParOf" srcId="{AB1EC230-D26E-7B45-91CE-CF33FFBACA7E}" destId="{64FD23D4-E201-9F48-9167-1684424E7FAD}" srcOrd="0" destOrd="0" presId="urn:microsoft.com/office/officeart/2005/8/layout/orgChart1"/>
    <dgm:cxn modelId="{2ADF2544-F050-2D49-9563-8521E9CEA0D0}" type="presParOf" srcId="{AB1EC230-D26E-7B45-91CE-CF33FFBACA7E}" destId="{6FF0673D-636B-7F46-8B8A-2B4F139326B8}" srcOrd="1" destOrd="0" presId="urn:microsoft.com/office/officeart/2005/8/layout/orgChart1"/>
    <dgm:cxn modelId="{EC2E756D-D194-0742-AA21-315A7EF1C38B}" type="presParOf" srcId="{2778F9CB-AC6F-D146-B594-C6A1AF1C8C2E}" destId="{8EB4998A-87AE-4446-B116-00AAF25F49C6}" srcOrd="1" destOrd="0" presId="urn:microsoft.com/office/officeart/2005/8/layout/orgChart1"/>
    <dgm:cxn modelId="{A4C5085F-D8A3-F745-9034-70F17CE7EAD6}" type="presParOf" srcId="{2778F9CB-AC6F-D146-B594-C6A1AF1C8C2E}" destId="{A16C552C-7160-4F4E-9C26-CCDD05BFE15F}" srcOrd="2" destOrd="0" presId="urn:microsoft.com/office/officeart/2005/8/layout/orgChart1"/>
    <dgm:cxn modelId="{A43E3D66-976E-6E42-BC27-3529D0C896FA}" type="presParOf" srcId="{8B52BC09-6C83-ED48-A4CC-6153A2AA2577}" destId="{EDC126EF-E7F6-F14C-9FCD-51D58775D9B5}" srcOrd="2" destOrd="0" presId="urn:microsoft.com/office/officeart/2005/8/layout/orgChart1"/>
    <dgm:cxn modelId="{E300EDBE-920C-064C-8BB2-49FE00543036}" type="presParOf" srcId="{8B52BC09-6C83-ED48-A4CC-6153A2AA2577}" destId="{BEF13A4C-3F57-9548-BCAF-B0949134B918}" srcOrd="3" destOrd="0" presId="urn:microsoft.com/office/officeart/2005/8/layout/orgChart1"/>
    <dgm:cxn modelId="{49CAA726-4F65-0342-940E-48E7506AF8DD}" type="presParOf" srcId="{BEF13A4C-3F57-9548-BCAF-B0949134B918}" destId="{0244C0DF-56BF-1B4B-9B14-8F8B0B543082}" srcOrd="0" destOrd="0" presId="urn:microsoft.com/office/officeart/2005/8/layout/orgChart1"/>
    <dgm:cxn modelId="{BD4B5810-FA88-8B42-96F1-D85196D0B869}" type="presParOf" srcId="{0244C0DF-56BF-1B4B-9B14-8F8B0B543082}" destId="{2D205F04-B961-BE46-8905-5BFAB5C56EC9}" srcOrd="0" destOrd="0" presId="urn:microsoft.com/office/officeart/2005/8/layout/orgChart1"/>
    <dgm:cxn modelId="{51A295A8-4EE8-F140-8C12-30C9FA05B0B8}" type="presParOf" srcId="{0244C0DF-56BF-1B4B-9B14-8F8B0B543082}" destId="{4F35F266-8B71-8A4C-A5F4-FC4AA822ED16}" srcOrd="1" destOrd="0" presId="urn:microsoft.com/office/officeart/2005/8/layout/orgChart1"/>
    <dgm:cxn modelId="{91FC5DE8-7341-7F47-9FC1-AE0EEA8BC56C}" type="presParOf" srcId="{BEF13A4C-3F57-9548-BCAF-B0949134B918}" destId="{0229CBFC-1A22-144E-91B2-521BB413A936}" srcOrd="1" destOrd="0" presId="urn:microsoft.com/office/officeart/2005/8/layout/orgChart1"/>
    <dgm:cxn modelId="{19ECCE0D-5363-6445-9CF0-B8690BA9F92D}" type="presParOf" srcId="{BEF13A4C-3F57-9548-BCAF-B0949134B918}" destId="{FB20F609-1935-7B4E-830E-87E5AFF3CC72}" srcOrd="2" destOrd="0" presId="urn:microsoft.com/office/officeart/2005/8/layout/orgChart1"/>
    <dgm:cxn modelId="{501AEDFA-0639-7249-B2D7-3DAC7CC68364}" type="presParOf" srcId="{08518989-1B41-824B-9A5C-244FD2C9281D}" destId="{06D69726-ED4D-F643-8ADE-92AE3E45C7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864D87-D23D-AB4E-89BE-36BDE2EFA163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FBDF95DC-ECC8-5447-ABE1-28A429EB776D}">
      <dgm:prSet phldrT="[Tekst]" custT="1"/>
      <dgm:spPr/>
      <dgm:t>
        <a:bodyPr/>
        <a:lstStyle/>
        <a:p>
          <a:r>
            <a:rPr lang="pl-PL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A </a:t>
          </a:r>
          <a:r>
            <a:rPr lang="pl-P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Ogólne zasady leżące u podstaw funkcjonowania szkoły</a:t>
          </a:r>
        </a:p>
      </dgm:t>
    </dgm:pt>
    <dgm:pt modelId="{39070789-C63B-D24D-A987-DBA82C4370B3}" type="sibTrans" cxnId="{5CE9DAB6-C107-4146-A915-E35037272A7C}">
      <dgm:prSet/>
      <dgm:spPr/>
      <dgm:t>
        <a:bodyPr/>
        <a:lstStyle/>
        <a:p>
          <a:endParaRPr lang="pl-PL"/>
        </a:p>
      </dgm:t>
    </dgm:pt>
    <dgm:pt modelId="{28756E4E-FADA-454A-8241-01B11F222BCD}" type="parTrans" cxnId="{5CE9DAB6-C107-4146-A915-E35037272A7C}">
      <dgm:prSet/>
      <dgm:spPr/>
      <dgm:t>
        <a:bodyPr/>
        <a:lstStyle/>
        <a:p>
          <a:endParaRPr lang="pl-PL"/>
        </a:p>
      </dgm:t>
    </dgm:pt>
    <dgm:pt modelId="{81BDC51D-794E-7141-A973-816CF131D2A7}">
      <dgm:prSet phldrT="[Tekst]" custT="1"/>
      <dgm:spPr/>
      <dgm:t>
        <a:bodyPr/>
        <a:lstStyle/>
        <a:p>
          <a:r>
            <a:rPr lang="pl-PL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B </a:t>
          </a:r>
          <a:r>
            <a:rPr lang="pl-P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Założenia etiologiczne, ocena potrzeb uczniów i nauczycieli, analiza czynników chroniących i czynników ryzyka </a:t>
          </a:r>
        </a:p>
      </dgm:t>
    </dgm:pt>
    <dgm:pt modelId="{1A905BF6-FDA8-D04B-A272-930504F74C94}" type="sibTrans" cxnId="{BF98D2BD-9CDB-A246-B323-152B9B13F06B}">
      <dgm:prSet/>
      <dgm:spPr/>
      <dgm:t>
        <a:bodyPr/>
        <a:lstStyle/>
        <a:p>
          <a:endParaRPr lang="pl-PL"/>
        </a:p>
      </dgm:t>
    </dgm:pt>
    <dgm:pt modelId="{B9E5ECC1-61AA-B64F-9523-01CC099BD9F7}" type="parTrans" cxnId="{BF98D2BD-9CDB-A246-B323-152B9B13F06B}">
      <dgm:prSet/>
      <dgm:spPr/>
      <dgm:t>
        <a:bodyPr/>
        <a:lstStyle/>
        <a:p>
          <a:endParaRPr lang="pl-PL"/>
        </a:p>
      </dgm:t>
    </dgm:pt>
    <dgm:pt modelId="{94DAE52C-6B41-5542-A7E9-6327A9157A16}">
      <dgm:prSet phldrT="[Tekst]" custT="1"/>
      <dgm:spPr/>
      <dgm:t>
        <a:bodyPr/>
        <a:lstStyle/>
        <a:p>
          <a:endParaRPr lang="pl-PL" sz="1400" dirty="0"/>
        </a:p>
      </dgm:t>
    </dgm:pt>
    <dgm:pt modelId="{B6BFC8FD-7BBA-CA4E-9EB1-811F4D7F5BBD}" type="sibTrans" cxnId="{F4C1ED10-DAD1-7844-B685-94A03319FD22}">
      <dgm:prSet/>
      <dgm:spPr/>
      <dgm:t>
        <a:bodyPr/>
        <a:lstStyle/>
        <a:p>
          <a:endParaRPr lang="pl-PL"/>
        </a:p>
      </dgm:t>
    </dgm:pt>
    <dgm:pt modelId="{1093802C-FCF8-0248-912E-14C6DEA05902}" type="parTrans" cxnId="{F4C1ED10-DAD1-7844-B685-94A03319FD22}">
      <dgm:prSet/>
      <dgm:spPr/>
      <dgm:t>
        <a:bodyPr/>
        <a:lstStyle/>
        <a:p>
          <a:endParaRPr lang="pl-PL"/>
        </a:p>
      </dgm:t>
    </dgm:pt>
    <dgm:pt modelId="{6E3BFF31-F14A-1A49-AB2B-3F6F57BA4D32}" type="pres">
      <dgm:prSet presAssocID="{BD864D87-D23D-AB4E-89BE-36BDE2EFA163}" presName="Name0" presStyleCnt="0">
        <dgm:presLayoutVars>
          <dgm:dir/>
          <dgm:animLvl val="lvl"/>
          <dgm:resizeHandles val="exact"/>
        </dgm:presLayoutVars>
      </dgm:prSet>
      <dgm:spPr/>
    </dgm:pt>
    <dgm:pt modelId="{9381B921-07DD-9044-BAA6-8563788EC9E9}" type="pres">
      <dgm:prSet presAssocID="{94DAE52C-6B41-5542-A7E9-6327A9157A16}" presName="Name8" presStyleCnt="0"/>
      <dgm:spPr/>
    </dgm:pt>
    <dgm:pt modelId="{320CA246-B613-6E41-8D74-A36126220C4A}" type="pres">
      <dgm:prSet presAssocID="{94DAE52C-6B41-5542-A7E9-6327A9157A16}" presName="level" presStyleLbl="node1" presStyleIdx="0" presStyleCnt="3">
        <dgm:presLayoutVars>
          <dgm:chMax val="1"/>
          <dgm:bulletEnabled val="1"/>
        </dgm:presLayoutVars>
      </dgm:prSet>
      <dgm:spPr/>
    </dgm:pt>
    <dgm:pt modelId="{B63F55A4-633E-0941-A05B-7776EBBAD37C}" type="pres">
      <dgm:prSet presAssocID="{94DAE52C-6B41-5542-A7E9-6327A9157A1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54EDEC6-EC4F-6241-897A-E8DCF2ABC9EF}" type="pres">
      <dgm:prSet presAssocID="{81BDC51D-794E-7141-A973-816CF131D2A7}" presName="Name8" presStyleCnt="0"/>
      <dgm:spPr/>
    </dgm:pt>
    <dgm:pt modelId="{D0002416-5DC5-D148-B195-EBF60ECFC8F1}" type="pres">
      <dgm:prSet presAssocID="{81BDC51D-794E-7141-A973-816CF131D2A7}" presName="level" presStyleLbl="node1" presStyleIdx="1" presStyleCnt="3" custScaleY="69950">
        <dgm:presLayoutVars>
          <dgm:chMax val="1"/>
          <dgm:bulletEnabled val="1"/>
        </dgm:presLayoutVars>
      </dgm:prSet>
      <dgm:spPr/>
    </dgm:pt>
    <dgm:pt modelId="{21F85794-42DE-C440-8DAF-CEAFEC4D9997}" type="pres">
      <dgm:prSet presAssocID="{81BDC51D-794E-7141-A973-816CF131D2A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AB99E2-DA3A-004B-8BDB-54BCA55914D7}" type="pres">
      <dgm:prSet presAssocID="{FBDF95DC-ECC8-5447-ABE1-28A429EB776D}" presName="Name8" presStyleCnt="0"/>
      <dgm:spPr/>
    </dgm:pt>
    <dgm:pt modelId="{B8D53BE8-FF99-294E-96F7-F8F2267B44C7}" type="pres">
      <dgm:prSet presAssocID="{FBDF95DC-ECC8-5447-ABE1-28A429EB776D}" presName="level" presStyleLbl="node1" presStyleIdx="2" presStyleCnt="3" custScaleY="41018" custLinFactNeighborX="-373" custLinFactNeighborY="-1315">
        <dgm:presLayoutVars>
          <dgm:chMax val="1"/>
          <dgm:bulletEnabled val="1"/>
        </dgm:presLayoutVars>
      </dgm:prSet>
      <dgm:spPr/>
    </dgm:pt>
    <dgm:pt modelId="{4F196E12-2BA1-EC4C-8B74-05C3A2AEA4F6}" type="pres">
      <dgm:prSet presAssocID="{FBDF95DC-ECC8-5447-ABE1-28A429EB776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4C1ED10-DAD1-7844-B685-94A03319FD22}" srcId="{BD864D87-D23D-AB4E-89BE-36BDE2EFA163}" destId="{94DAE52C-6B41-5542-A7E9-6327A9157A16}" srcOrd="0" destOrd="0" parTransId="{1093802C-FCF8-0248-912E-14C6DEA05902}" sibTransId="{B6BFC8FD-7BBA-CA4E-9EB1-811F4D7F5BBD}"/>
    <dgm:cxn modelId="{51700C39-A9B0-8949-B2D4-D123E5F0FC62}" type="presOf" srcId="{94DAE52C-6B41-5542-A7E9-6327A9157A16}" destId="{B63F55A4-633E-0941-A05B-7776EBBAD37C}" srcOrd="1" destOrd="0" presId="urn:microsoft.com/office/officeart/2005/8/layout/pyramid1"/>
    <dgm:cxn modelId="{15BE2E53-0818-5643-965F-7BDF426FD062}" type="presOf" srcId="{81BDC51D-794E-7141-A973-816CF131D2A7}" destId="{D0002416-5DC5-D148-B195-EBF60ECFC8F1}" srcOrd="0" destOrd="0" presId="urn:microsoft.com/office/officeart/2005/8/layout/pyramid1"/>
    <dgm:cxn modelId="{5CE9DAB6-C107-4146-A915-E35037272A7C}" srcId="{BD864D87-D23D-AB4E-89BE-36BDE2EFA163}" destId="{FBDF95DC-ECC8-5447-ABE1-28A429EB776D}" srcOrd="2" destOrd="0" parTransId="{28756E4E-FADA-454A-8241-01B11F222BCD}" sibTransId="{39070789-C63B-D24D-A987-DBA82C4370B3}"/>
    <dgm:cxn modelId="{BF98D2BD-9CDB-A246-B323-152B9B13F06B}" srcId="{BD864D87-D23D-AB4E-89BE-36BDE2EFA163}" destId="{81BDC51D-794E-7141-A973-816CF131D2A7}" srcOrd="1" destOrd="0" parTransId="{B9E5ECC1-61AA-B64F-9523-01CC099BD9F7}" sibTransId="{1A905BF6-FDA8-D04B-A272-930504F74C94}"/>
    <dgm:cxn modelId="{55136CC5-64C0-DB4F-81DD-2D2946CC93C5}" type="presOf" srcId="{BD864D87-D23D-AB4E-89BE-36BDE2EFA163}" destId="{6E3BFF31-F14A-1A49-AB2B-3F6F57BA4D32}" srcOrd="0" destOrd="0" presId="urn:microsoft.com/office/officeart/2005/8/layout/pyramid1"/>
    <dgm:cxn modelId="{4A5057CA-7C55-7E4C-B758-FBF39FABE714}" type="presOf" srcId="{94DAE52C-6B41-5542-A7E9-6327A9157A16}" destId="{320CA246-B613-6E41-8D74-A36126220C4A}" srcOrd="0" destOrd="0" presId="urn:microsoft.com/office/officeart/2005/8/layout/pyramid1"/>
    <dgm:cxn modelId="{4D3182D3-2CA6-2A4B-A634-5ADF35D2E089}" type="presOf" srcId="{81BDC51D-794E-7141-A973-816CF131D2A7}" destId="{21F85794-42DE-C440-8DAF-CEAFEC4D9997}" srcOrd="1" destOrd="0" presId="urn:microsoft.com/office/officeart/2005/8/layout/pyramid1"/>
    <dgm:cxn modelId="{5D0A06F6-54A8-C44B-9B92-9EA0D5D22CDA}" type="presOf" srcId="{FBDF95DC-ECC8-5447-ABE1-28A429EB776D}" destId="{B8D53BE8-FF99-294E-96F7-F8F2267B44C7}" srcOrd="0" destOrd="0" presId="urn:microsoft.com/office/officeart/2005/8/layout/pyramid1"/>
    <dgm:cxn modelId="{024074F9-9E0A-9F46-B079-A7D8931ACB1B}" type="presOf" srcId="{FBDF95DC-ECC8-5447-ABE1-28A429EB776D}" destId="{4F196E12-2BA1-EC4C-8B74-05C3A2AEA4F6}" srcOrd="1" destOrd="0" presId="urn:microsoft.com/office/officeart/2005/8/layout/pyramid1"/>
    <dgm:cxn modelId="{688ECF24-A5F6-0F49-8D9D-BAEE52626661}" type="presParOf" srcId="{6E3BFF31-F14A-1A49-AB2B-3F6F57BA4D32}" destId="{9381B921-07DD-9044-BAA6-8563788EC9E9}" srcOrd="0" destOrd="0" presId="urn:microsoft.com/office/officeart/2005/8/layout/pyramid1"/>
    <dgm:cxn modelId="{1719CDB0-F898-1345-9A10-D3E31E674FE8}" type="presParOf" srcId="{9381B921-07DD-9044-BAA6-8563788EC9E9}" destId="{320CA246-B613-6E41-8D74-A36126220C4A}" srcOrd="0" destOrd="0" presId="urn:microsoft.com/office/officeart/2005/8/layout/pyramid1"/>
    <dgm:cxn modelId="{144CFC35-6F96-8B4F-B2F1-44E3069BF9AB}" type="presParOf" srcId="{9381B921-07DD-9044-BAA6-8563788EC9E9}" destId="{B63F55A4-633E-0941-A05B-7776EBBAD37C}" srcOrd="1" destOrd="0" presId="urn:microsoft.com/office/officeart/2005/8/layout/pyramid1"/>
    <dgm:cxn modelId="{9589FD84-C3D4-5445-BF44-B6EAA8D74158}" type="presParOf" srcId="{6E3BFF31-F14A-1A49-AB2B-3F6F57BA4D32}" destId="{A54EDEC6-EC4F-6241-897A-E8DCF2ABC9EF}" srcOrd="1" destOrd="0" presId="urn:microsoft.com/office/officeart/2005/8/layout/pyramid1"/>
    <dgm:cxn modelId="{7A666BA4-48A0-E345-817F-91795B6AB569}" type="presParOf" srcId="{A54EDEC6-EC4F-6241-897A-E8DCF2ABC9EF}" destId="{D0002416-5DC5-D148-B195-EBF60ECFC8F1}" srcOrd="0" destOrd="0" presId="urn:microsoft.com/office/officeart/2005/8/layout/pyramid1"/>
    <dgm:cxn modelId="{8A9CD525-FA10-6946-8D1B-7A068884F1A7}" type="presParOf" srcId="{A54EDEC6-EC4F-6241-897A-E8DCF2ABC9EF}" destId="{21F85794-42DE-C440-8DAF-CEAFEC4D9997}" srcOrd="1" destOrd="0" presId="urn:microsoft.com/office/officeart/2005/8/layout/pyramid1"/>
    <dgm:cxn modelId="{491FA274-1178-3348-8C76-B84CFFB060E6}" type="presParOf" srcId="{6E3BFF31-F14A-1A49-AB2B-3F6F57BA4D32}" destId="{C6AB99E2-DA3A-004B-8BDB-54BCA55914D7}" srcOrd="2" destOrd="0" presId="urn:microsoft.com/office/officeart/2005/8/layout/pyramid1"/>
    <dgm:cxn modelId="{C148CABF-5256-CD4B-8967-A8471957810F}" type="presParOf" srcId="{C6AB99E2-DA3A-004B-8BDB-54BCA55914D7}" destId="{B8D53BE8-FF99-294E-96F7-F8F2267B44C7}" srcOrd="0" destOrd="0" presId="urn:microsoft.com/office/officeart/2005/8/layout/pyramid1"/>
    <dgm:cxn modelId="{91615182-598B-E34B-9B90-ECBC0D714F6F}" type="presParOf" srcId="{C6AB99E2-DA3A-004B-8BDB-54BCA55914D7}" destId="{4F196E12-2BA1-EC4C-8B74-05C3A2AEA4F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D310A0-18E1-C64F-ACCC-8083E87ABB17}" type="doc">
      <dgm:prSet loTypeId="urn:microsoft.com/office/officeart/2008/layout/VerticalCurvedList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F143CBE7-552E-8449-9802-F4A7BC2B4F66}">
      <dgm:prSet phldrT="[Tekst]" custT="1"/>
      <dgm:spPr/>
      <dgm:t>
        <a:bodyPr/>
        <a:lstStyle/>
        <a:p>
          <a:r>
            <a: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 wymiar - Uczniowie, którzy funkcjonują prawidłowo w celu wzmocnienia zasobów i utrzymywania prawidłowego rozwoju.</a:t>
          </a:r>
          <a:endParaRPr lang="pl-PL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D66B5C9-F2CF-3743-921C-435CEEE38285}" type="parTrans" cxnId="{FA5DE2AA-3F97-F447-9091-F9D3619E45EA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C928702-8053-594A-A28C-FFDD0A28461D}" type="sibTrans" cxnId="{FA5DE2AA-3F97-F447-9091-F9D3619E45EA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A4B235D-A6EE-EE4E-BF18-54162BB46998}">
      <dgm:prSet phldrT="[Tekst]" custT="1"/>
      <dgm:spPr/>
      <dgm:t>
        <a:bodyPr/>
        <a:lstStyle/>
        <a:p>
          <a:r>
            <a: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II wymiar - Uczniowie, którzy mają niski poziom zasobów - w celu wsparcia w zakresie emocjonalnym    i społecznym.</a:t>
          </a:r>
          <a:endParaRPr lang="pl-PL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BBC530-9E0C-E640-AFFC-93AA56F2C6F5}" type="parTrans" cxnId="{5C520CBF-B659-FB43-8589-0A7F926F7F8C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BC3DAC9-E406-EE40-934B-4A66EAEC729A}" type="sibTrans" cxnId="{5C520CBF-B659-FB43-8589-0A7F926F7F8C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E5859BA-DE4A-BC49-830F-44D513BCFDBE}">
      <dgm:prSet phldrT="[Tekst]" custT="1"/>
      <dgm:spPr/>
      <dgm:t>
        <a:bodyPr/>
        <a:lstStyle/>
        <a:p>
          <a:r>
            <a: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III wymiar - Uczniowie, wymagający pomocy ze strony specjalistów, w tym wsparcia indywidualnego.</a:t>
          </a:r>
          <a:endParaRPr lang="pl-PL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F3487D7-0F02-0845-82BE-45234AB76081}" type="parTrans" cxnId="{9A9F2DDE-B46F-0641-950D-D2B77F49D326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DDCE473-6719-1149-8EA7-680C46F29A57}" type="sibTrans" cxnId="{9A9F2DDE-B46F-0641-950D-D2B77F49D326}">
      <dgm:prSet/>
      <dgm:spPr/>
      <dgm:t>
        <a:bodyPr/>
        <a:lstStyle/>
        <a:p>
          <a:endParaRPr lang="pl-PL" sz="18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DCA704-72DF-1845-B054-E97DAC6A8659}" type="pres">
      <dgm:prSet presAssocID="{65D310A0-18E1-C64F-ACCC-8083E87ABB17}" presName="Name0" presStyleCnt="0">
        <dgm:presLayoutVars>
          <dgm:chMax val="7"/>
          <dgm:chPref val="7"/>
          <dgm:dir/>
        </dgm:presLayoutVars>
      </dgm:prSet>
      <dgm:spPr/>
    </dgm:pt>
    <dgm:pt modelId="{5C043B26-A752-C749-99BA-160A9B20AD38}" type="pres">
      <dgm:prSet presAssocID="{65D310A0-18E1-C64F-ACCC-8083E87ABB17}" presName="Name1" presStyleCnt="0"/>
      <dgm:spPr/>
    </dgm:pt>
    <dgm:pt modelId="{1AAA46CB-27A4-AD4C-810C-574719AC0AC7}" type="pres">
      <dgm:prSet presAssocID="{65D310A0-18E1-C64F-ACCC-8083E87ABB17}" presName="cycle" presStyleCnt="0"/>
      <dgm:spPr/>
    </dgm:pt>
    <dgm:pt modelId="{7BBC4A14-4C38-B44E-B9CE-F2FC8A9A4063}" type="pres">
      <dgm:prSet presAssocID="{65D310A0-18E1-C64F-ACCC-8083E87ABB17}" presName="srcNode" presStyleLbl="node1" presStyleIdx="0" presStyleCnt="3"/>
      <dgm:spPr/>
    </dgm:pt>
    <dgm:pt modelId="{886F05D5-DA10-1241-82B5-ED056957DFBB}" type="pres">
      <dgm:prSet presAssocID="{65D310A0-18E1-C64F-ACCC-8083E87ABB17}" presName="conn" presStyleLbl="parChTrans1D2" presStyleIdx="0" presStyleCnt="1"/>
      <dgm:spPr/>
    </dgm:pt>
    <dgm:pt modelId="{617A9A59-8194-9C4D-B7D3-12CBCF9C3CA0}" type="pres">
      <dgm:prSet presAssocID="{65D310A0-18E1-C64F-ACCC-8083E87ABB17}" presName="extraNode" presStyleLbl="node1" presStyleIdx="0" presStyleCnt="3"/>
      <dgm:spPr/>
    </dgm:pt>
    <dgm:pt modelId="{80773D50-59E7-FA46-AA83-51CB1B72F15A}" type="pres">
      <dgm:prSet presAssocID="{65D310A0-18E1-C64F-ACCC-8083E87ABB17}" presName="dstNode" presStyleLbl="node1" presStyleIdx="0" presStyleCnt="3"/>
      <dgm:spPr/>
    </dgm:pt>
    <dgm:pt modelId="{E575D64F-8E0D-3246-8041-4420DE47760F}" type="pres">
      <dgm:prSet presAssocID="{F143CBE7-552E-8449-9802-F4A7BC2B4F66}" presName="text_1" presStyleLbl="node1" presStyleIdx="0" presStyleCnt="3">
        <dgm:presLayoutVars>
          <dgm:bulletEnabled val="1"/>
        </dgm:presLayoutVars>
      </dgm:prSet>
      <dgm:spPr/>
    </dgm:pt>
    <dgm:pt modelId="{BCE1F272-B8DF-7E42-86E5-EFF592E3BC74}" type="pres">
      <dgm:prSet presAssocID="{F143CBE7-552E-8449-9802-F4A7BC2B4F66}" presName="accent_1" presStyleCnt="0"/>
      <dgm:spPr/>
    </dgm:pt>
    <dgm:pt modelId="{391EC563-DF57-634F-993B-2A9810079417}" type="pres">
      <dgm:prSet presAssocID="{F143CBE7-552E-8449-9802-F4A7BC2B4F66}" presName="accentRepeatNode" presStyleLbl="solidFgAcc1" presStyleIdx="0" presStyleCnt="3"/>
      <dgm:spPr/>
    </dgm:pt>
    <dgm:pt modelId="{24C35CA2-BA25-6141-A991-9FC639C5F423}" type="pres">
      <dgm:prSet presAssocID="{FA4B235D-A6EE-EE4E-BF18-54162BB46998}" presName="text_2" presStyleLbl="node1" presStyleIdx="1" presStyleCnt="3">
        <dgm:presLayoutVars>
          <dgm:bulletEnabled val="1"/>
        </dgm:presLayoutVars>
      </dgm:prSet>
      <dgm:spPr/>
    </dgm:pt>
    <dgm:pt modelId="{E9A19D81-EEBE-0141-B29A-E5EAD7FD8897}" type="pres">
      <dgm:prSet presAssocID="{FA4B235D-A6EE-EE4E-BF18-54162BB46998}" presName="accent_2" presStyleCnt="0"/>
      <dgm:spPr/>
    </dgm:pt>
    <dgm:pt modelId="{8FBBD78C-75D8-CB43-9FB6-93FD3BC4D70A}" type="pres">
      <dgm:prSet presAssocID="{FA4B235D-A6EE-EE4E-BF18-54162BB46998}" presName="accentRepeatNode" presStyleLbl="solidFgAcc1" presStyleIdx="1" presStyleCnt="3"/>
      <dgm:spPr/>
    </dgm:pt>
    <dgm:pt modelId="{AD0A855D-760B-5D4C-8A8F-E40FD4FF9DE8}" type="pres">
      <dgm:prSet presAssocID="{EE5859BA-DE4A-BC49-830F-44D513BCFDBE}" presName="text_3" presStyleLbl="node1" presStyleIdx="2" presStyleCnt="3">
        <dgm:presLayoutVars>
          <dgm:bulletEnabled val="1"/>
        </dgm:presLayoutVars>
      </dgm:prSet>
      <dgm:spPr/>
    </dgm:pt>
    <dgm:pt modelId="{491B0BAB-8D2D-734C-9A79-1F78279B4BD3}" type="pres">
      <dgm:prSet presAssocID="{EE5859BA-DE4A-BC49-830F-44D513BCFDBE}" presName="accent_3" presStyleCnt="0"/>
      <dgm:spPr/>
    </dgm:pt>
    <dgm:pt modelId="{AE14BE74-C4E6-924B-A700-19F845A93D58}" type="pres">
      <dgm:prSet presAssocID="{EE5859BA-DE4A-BC49-830F-44D513BCFDBE}" presName="accentRepeatNode" presStyleLbl="solidFgAcc1" presStyleIdx="2" presStyleCnt="3"/>
      <dgm:spPr/>
    </dgm:pt>
  </dgm:ptLst>
  <dgm:cxnLst>
    <dgm:cxn modelId="{15B24A3E-8DC9-CF4B-850C-C1C96D8955D0}" type="presOf" srcId="{AC928702-8053-594A-A28C-FFDD0A28461D}" destId="{886F05D5-DA10-1241-82B5-ED056957DFBB}" srcOrd="0" destOrd="0" presId="urn:microsoft.com/office/officeart/2008/layout/VerticalCurvedList"/>
    <dgm:cxn modelId="{B8269B79-52C6-6B41-B116-D2AF92074187}" type="presOf" srcId="{65D310A0-18E1-C64F-ACCC-8083E87ABB17}" destId="{9BDCA704-72DF-1845-B054-E97DAC6A8659}" srcOrd="0" destOrd="0" presId="urn:microsoft.com/office/officeart/2008/layout/VerticalCurvedList"/>
    <dgm:cxn modelId="{057B559C-A464-834F-A6BC-84BB0CB1B3F9}" type="presOf" srcId="{EE5859BA-DE4A-BC49-830F-44D513BCFDBE}" destId="{AD0A855D-760B-5D4C-8A8F-E40FD4FF9DE8}" srcOrd="0" destOrd="0" presId="urn:microsoft.com/office/officeart/2008/layout/VerticalCurvedList"/>
    <dgm:cxn modelId="{FA5DE2AA-3F97-F447-9091-F9D3619E45EA}" srcId="{65D310A0-18E1-C64F-ACCC-8083E87ABB17}" destId="{F143CBE7-552E-8449-9802-F4A7BC2B4F66}" srcOrd="0" destOrd="0" parTransId="{CD66B5C9-F2CF-3743-921C-435CEEE38285}" sibTransId="{AC928702-8053-594A-A28C-FFDD0A28461D}"/>
    <dgm:cxn modelId="{5C520CBF-B659-FB43-8589-0A7F926F7F8C}" srcId="{65D310A0-18E1-C64F-ACCC-8083E87ABB17}" destId="{FA4B235D-A6EE-EE4E-BF18-54162BB46998}" srcOrd="1" destOrd="0" parTransId="{71BBC530-9E0C-E640-AFFC-93AA56F2C6F5}" sibTransId="{8BC3DAC9-E406-EE40-934B-4A66EAEC729A}"/>
    <dgm:cxn modelId="{6E44F7DA-4C3F-CB46-AC1B-FF8FAFE27D4A}" type="presOf" srcId="{F143CBE7-552E-8449-9802-F4A7BC2B4F66}" destId="{E575D64F-8E0D-3246-8041-4420DE47760F}" srcOrd="0" destOrd="0" presId="urn:microsoft.com/office/officeart/2008/layout/VerticalCurvedList"/>
    <dgm:cxn modelId="{9A9F2DDE-B46F-0641-950D-D2B77F49D326}" srcId="{65D310A0-18E1-C64F-ACCC-8083E87ABB17}" destId="{EE5859BA-DE4A-BC49-830F-44D513BCFDBE}" srcOrd="2" destOrd="0" parTransId="{6F3487D7-0F02-0845-82BE-45234AB76081}" sibTransId="{8DDCE473-6719-1149-8EA7-680C46F29A57}"/>
    <dgm:cxn modelId="{9CA495ED-282D-5B4A-B84D-08A38BDF957B}" type="presOf" srcId="{FA4B235D-A6EE-EE4E-BF18-54162BB46998}" destId="{24C35CA2-BA25-6141-A991-9FC639C5F423}" srcOrd="0" destOrd="0" presId="urn:microsoft.com/office/officeart/2008/layout/VerticalCurvedList"/>
    <dgm:cxn modelId="{02616DAB-D016-F140-9F04-DD20288C6305}" type="presParOf" srcId="{9BDCA704-72DF-1845-B054-E97DAC6A8659}" destId="{5C043B26-A752-C749-99BA-160A9B20AD38}" srcOrd="0" destOrd="0" presId="urn:microsoft.com/office/officeart/2008/layout/VerticalCurvedList"/>
    <dgm:cxn modelId="{B2DD4BA1-BB1A-6846-81D3-660633432535}" type="presParOf" srcId="{5C043B26-A752-C749-99BA-160A9B20AD38}" destId="{1AAA46CB-27A4-AD4C-810C-574719AC0AC7}" srcOrd="0" destOrd="0" presId="urn:microsoft.com/office/officeart/2008/layout/VerticalCurvedList"/>
    <dgm:cxn modelId="{52386C94-EA84-B845-99EE-71438D398CB8}" type="presParOf" srcId="{1AAA46CB-27A4-AD4C-810C-574719AC0AC7}" destId="{7BBC4A14-4C38-B44E-B9CE-F2FC8A9A4063}" srcOrd="0" destOrd="0" presId="urn:microsoft.com/office/officeart/2008/layout/VerticalCurvedList"/>
    <dgm:cxn modelId="{D4410F80-49A5-EF43-A50B-667D28578BD9}" type="presParOf" srcId="{1AAA46CB-27A4-AD4C-810C-574719AC0AC7}" destId="{886F05D5-DA10-1241-82B5-ED056957DFBB}" srcOrd="1" destOrd="0" presId="urn:microsoft.com/office/officeart/2008/layout/VerticalCurvedList"/>
    <dgm:cxn modelId="{7D2EA0CB-2409-CB4A-BBA6-0CE79D084AC5}" type="presParOf" srcId="{1AAA46CB-27A4-AD4C-810C-574719AC0AC7}" destId="{617A9A59-8194-9C4D-B7D3-12CBCF9C3CA0}" srcOrd="2" destOrd="0" presId="urn:microsoft.com/office/officeart/2008/layout/VerticalCurvedList"/>
    <dgm:cxn modelId="{3A098758-F039-6547-8FD0-34AD11C049A2}" type="presParOf" srcId="{1AAA46CB-27A4-AD4C-810C-574719AC0AC7}" destId="{80773D50-59E7-FA46-AA83-51CB1B72F15A}" srcOrd="3" destOrd="0" presId="urn:microsoft.com/office/officeart/2008/layout/VerticalCurvedList"/>
    <dgm:cxn modelId="{9CEEC70B-425D-304E-8F1C-4469B99D159F}" type="presParOf" srcId="{5C043B26-A752-C749-99BA-160A9B20AD38}" destId="{E575D64F-8E0D-3246-8041-4420DE47760F}" srcOrd="1" destOrd="0" presId="urn:microsoft.com/office/officeart/2008/layout/VerticalCurvedList"/>
    <dgm:cxn modelId="{F5BB5D67-5B73-4048-8CD4-3D1961C76EC8}" type="presParOf" srcId="{5C043B26-A752-C749-99BA-160A9B20AD38}" destId="{BCE1F272-B8DF-7E42-86E5-EFF592E3BC74}" srcOrd="2" destOrd="0" presId="urn:microsoft.com/office/officeart/2008/layout/VerticalCurvedList"/>
    <dgm:cxn modelId="{27AF7734-04C4-3542-AFCA-4173FAF623B9}" type="presParOf" srcId="{BCE1F272-B8DF-7E42-86E5-EFF592E3BC74}" destId="{391EC563-DF57-634F-993B-2A9810079417}" srcOrd="0" destOrd="0" presId="urn:microsoft.com/office/officeart/2008/layout/VerticalCurvedList"/>
    <dgm:cxn modelId="{3E40B810-E09E-9148-B1D3-F246CCF192B4}" type="presParOf" srcId="{5C043B26-A752-C749-99BA-160A9B20AD38}" destId="{24C35CA2-BA25-6141-A991-9FC639C5F423}" srcOrd="3" destOrd="0" presId="urn:microsoft.com/office/officeart/2008/layout/VerticalCurvedList"/>
    <dgm:cxn modelId="{76AECD7D-E0E4-1442-9DDB-7FA43817A13D}" type="presParOf" srcId="{5C043B26-A752-C749-99BA-160A9B20AD38}" destId="{E9A19D81-EEBE-0141-B29A-E5EAD7FD8897}" srcOrd="4" destOrd="0" presId="urn:microsoft.com/office/officeart/2008/layout/VerticalCurvedList"/>
    <dgm:cxn modelId="{5D729B74-530F-8F42-82DC-4246805E0967}" type="presParOf" srcId="{E9A19D81-EEBE-0141-B29A-E5EAD7FD8897}" destId="{8FBBD78C-75D8-CB43-9FB6-93FD3BC4D70A}" srcOrd="0" destOrd="0" presId="urn:microsoft.com/office/officeart/2008/layout/VerticalCurvedList"/>
    <dgm:cxn modelId="{BB1B2A76-A7E2-1545-AB00-906DBFE92726}" type="presParOf" srcId="{5C043B26-A752-C749-99BA-160A9B20AD38}" destId="{AD0A855D-760B-5D4C-8A8F-E40FD4FF9DE8}" srcOrd="5" destOrd="0" presId="urn:microsoft.com/office/officeart/2008/layout/VerticalCurvedList"/>
    <dgm:cxn modelId="{23E1E36E-3058-6F40-94FC-60F9304DCC8B}" type="presParOf" srcId="{5C043B26-A752-C749-99BA-160A9B20AD38}" destId="{491B0BAB-8D2D-734C-9A79-1F78279B4BD3}" srcOrd="6" destOrd="0" presId="urn:microsoft.com/office/officeart/2008/layout/VerticalCurvedList"/>
    <dgm:cxn modelId="{E6CE2142-A117-F146-9054-470DC5FA1220}" type="presParOf" srcId="{491B0BAB-8D2D-734C-9A79-1F78279B4BD3}" destId="{AE14BE74-C4E6-924B-A700-19F845A93D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D47DAD-5A42-6B46-9DAE-7E86D4776FCD}" type="doc">
      <dgm:prSet loTypeId="urn:microsoft.com/office/officeart/2005/8/layout/pyramid1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2DB449A3-478A-F34F-A982-C18F57E04AD5}">
      <dgm:prSet phldrT="[Tekst]" custT="1"/>
      <dgm:spPr/>
      <dgm:t>
        <a:bodyPr/>
        <a:lstStyle/>
        <a:p>
          <a:r>
            <a:rPr lang="pl-PL" sz="1800" dirty="0"/>
            <a:t> </a:t>
          </a:r>
        </a:p>
      </dgm:t>
    </dgm:pt>
    <dgm:pt modelId="{19D79714-4F65-5648-8D64-64D279C63A1C}" type="parTrans" cxnId="{3EBC5CC8-9C35-E34F-BC55-907E24BEC8AF}">
      <dgm:prSet/>
      <dgm:spPr/>
      <dgm:t>
        <a:bodyPr/>
        <a:lstStyle/>
        <a:p>
          <a:endParaRPr lang="pl-PL"/>
        </a:p>
      </dgm:t>
    </dgm:pt>
    <dgm:pt modelId="{64D08AFE-B67E-724B-937F-D7DFDBD82FCB}" type="sibTrans" cxnId="{3EBC5CC8-9C35-E34F-BC55-907E24BEC8AF}">
      <dgm:prSet/>
      <dgm:spPr/>
      <dgm:t>
        <a:bodyPr/>
        <a:lstStyle/>
        <a:p>
          <a:endParaRPr lang="pl-PL"/>
        </a:p>
      </dgm:t>
    </dgm:pt>
    <dgm:pt modelId="{E4DFAC91-439F-4F49-8C72-6339CD4A2109}">
      <dgm:prSet phldrT="[Tekst]" custT="1"/>
      <dgm:spPr/>
      <dgm:t>
        <a:bodyPr/>
        <a:lstStyle/>
        <a:p>
          <a:r>
            <a: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3 wzajemne konsultacje</a:t>
          </a:r>
        </a:p>
      </dgm:t>
    </dgm:pt>
    <dgm:pt modelId="{F35BD99B-F380-D742-8CE7-3D06CB39A355}" type="parTrans" cxnId="{4E24CBFB-1860-B844-BBF0-5C94682A07F7}">
      <dgm:prSet/>
      <dgm:spPr/>
      <dgm:t>
        <a:bodyPr/>
        <a:lstStyle/>
        <a:p>
          <a:endParaRPr lang="pl-PL"/>
        </a:p>
      </dgm:t>
    </dgm:pt>
    <dgm:pt modelId="{677F1A0E-CBD9-0541-B866-984080D83B53}" type="sibTrans" cxnId="{4E24CBFB-1860-B844-BBF0-5C94682A07F7}">
      <dgm:prSet/>
      <dgm:spPr/>
      <dgm:t>
        <a:bodyPr/>
        <a:lstStyle/>
        <a:p>
          <a:endParaRPr lang="pl-PL"/>
        </a:p>
      </dgm:t>
    </dgm:pt>
    <dgm:pt modelId="{7E84A06E-52A6-9B4E-AD7E-8E96B990E68D}">
      <dgm:prSet phldrT="[Tekst]" custT="1"/>
      <dgm:spPr/>
      <dgm:t>
        <a:bodyPr/>
        <a:lstStyle/>
        <a:p>
          <a:r>
            <a: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2 wzajemna koordynacja zadań i funkcji</a:t>
          </a:r>
        </a:p>
      </dgm:t>
    </dgm:pt>
    <dgm:pt modelId="{5C438A2E-1B2A-2647-A8D9-2AA386D201C2}" type="parTrans" cxnId="{2EBED958-9A9B-704F-BB3A-B701314AD9ED}">
      <dgm:prSet/>
      <dgm:spPr/>
      <dgm:t>
        <a:bodyPr/>
        <a:lstStyle/>
        <a:p>
          <a:endParaRPr lang="pl-PL"/>
        </a:p>
      </dgm:t>
    </dgm:pt>
    <dgm:pt modelId="{DB51088D-6126-124C-9AF9-507211648DD8}" type="sibTrans" cxnId="{2EBED958-9A9B-704F-BB3A-B701314AD9ED}">
      <dgm:prSet/>
      <dgm:spPr/>
      <dgm:t>
        <a:bodyPr/>
        <a:lstStyle/>
        <a:p>
          <a:endParaRPr lang="pl-PL"/>
        </a:p>
      </dgm:t>
    </dgm:pt>
    <dgm:pt modelId="{78131A0D-825D-C34A-84C1-4F7C0A4EC487}">
      <dgm:prSet custT="1"/>
      <dgm:spPr/>
      <dgm:t>
        <a:bodyPr/>
        <a:lstStyle/>
        <a:p>
          <a:r>
            <a: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1 wzajemna wymiana doświadczeń i informacji</a:t>
          </a:r>
        </a:p>
      </dgm:t>
    </dgm:pt>
    <dgm:pt modelId="{A1B7D2ED-1063-3342-92E8-75F149E29E7F}" type="parTrans" cxnId="{64F6F2E8-C4C3-D642-851A-BA5F4372C0AF}">
      <dgm:prSet/>
      <dgm:spPr/>
      <dgm:t>
        <a:bodyPr/>
        <a:lstStyle/>
        <a:p>
          <a:endParaRPr lang="pl-PL"/>
        </a:p>
      </dgm:t>
    </dgm:pt>
    <dgm:pt modelId="{DA9F9920-3FB2-1F43-8EEC-155009E17960}" type="sibTrans" cxnId="{64F6F2E8-C4C3-D642-851A-BA5F4372C0AF}">
      <dgm:prSet/>
      <dgm:spPr/>
      <dgm:t>
        <a:bodyPr/>
        <a:lstStyle/>
        <a:p>
          <a:endParaRPr lang="pl-PL"/>
        </a:p>
      </dgm:t>
    </dgm:pt>
    <dgm:pt modelId="{11CFADB8-B37A-DE40-83D1-F2EDDAB5C1F3}" type="pres">
      <dgm:prSet presAssocID="{75D47DAD-5A42-6B46-9DAE-7E86D4776FCD}" presName="Name0" presStyleCnt="0">
        <dgm:presLayoutVars>
          <dgm:dir/>
          <dgm:animLvl val="lvl"/>
          <dgm:resizeHandles val="exact"/>
        </dgm:presLayoutVars>
      </dgm:prSet>
      <dgm:spPr/>
    </dgm:pt>
    <dgm:pt modelId="{CD43A019-3F13-3E42-A0E6-D2739AC93961}" type="pres">
      <dgm:prSet presAssocID="{2DB449A3-478A-F34F-A982-C18F57E04AD5}" presName="Name8" presStyleCnt="0"/>
      <dgm:spPr/>
    </dgm:pt>
    <dgm:pt modelId="{DCC5C12E-E1E2-AF44-B2E9-0740D5265311}" type="pres">
      <dgm:prSet presAssocID="{2DB449A3-478A-F34F-A982-C18F57E04AD5}" presName="level" presStyleLbl="node1" presStyleIdx="0" presStyleCnt="4">
        <dgm:presLayoutVars>
          <dgm:chMax val="1"/>
          <dgm:bulletEnabled val="1"/>
        </dgm:presLayoutVars>
      </dgm:prSet>
      <dgm:spPr/>
    </dgm:pt>
    <dgm:pt modelId="{6B62BB9B-03F4-3246-82D0-6B830C48E64C}" type="pres">
      <dgm:prSet presAssocID="{2DB449A3-478A-F34F-A982-C18F57E04AD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09E5675-CBC5-2E44-9F0F-B401CAC10502}" type="pres">
      <dgm:prSet presAssocID="{E4DFAC91-439F-4F49-8C72-6339CD4A2109}" presName="Name8" presStyleCnt="0"/>
      <dgm:spPr/>
    </dgm:pt>
    <dgm:pt modelId="{165836B5-2F4B-5E4E-BC8B-4D7A7A27CF04}" type="pres">
      <dgm:prSet presAssocID="{E4DFAC91-439F-4F49-8C72-6339CD4A2109}" presName="level" presStyleLbl="node1" presStyleIdx="1" presStyleCnt="4" custScaleY="74390">
        <dgm:presLayoutVars>
          <dgm:chMax val="1"/>
          <dgm:bulletEnabled val="1"/>
        </dgm:presLayoutVars>
      </dgm:prSet>
      <dgm:spPr/>
    </dgm:pt>
    <dgm:pt modelId="{3CE3BC38-BD0C-0B4D-B41A-4EF1BE5D48FC}" type="pres">
      <dgm:prSet presAssocID="{E4DFAC91-439F-4F49-8C72-6339CD4A210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DF8715-C6DD-F642-BEFD-FA0D702A8657}" type="pres">
      <dgm:prSet presAssocID="{7E84A06E-52A6-9B4E-AD7E-8E96B990E68D}" presName="Name8" presStyleCnt="0"/>
      <dgm:spPr/>
    </dgm:pt>
    <dgm:pt modelId="{621547F5-68A6-4E4D-B749-30BBD32D1CE5}" type="pres">
      <dgm:prSet presAssocID="{7E84A06E-52A6-9B4E-AD7E-8E96B990E68D}" presName="level" presStyleLbl="node1" presStyleIdx="2" presStyleCnt="4" custScaleY="56637">
        <dgm:presLayoutVars>
          <dgm:chMax val="1"/>
          <dgm:bulletEnabled val="1"/>
        </dgm:presLayoutVars>
      </dgm:prSet>
      <dgm:spPr/>
    </dgm:pt>
    <dgm:pt modelId="{5865C7AC-1A29-2442-A243-551BB5CABAEA}" type="pres">
      <dgm:prSet presAssocID="{7E84A06E-52A6-9B4E-AD7E-8E96B990E68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F975913-677F-7845-A9DE-C554323FDA6A}" type="pres">
      <dgm:prSet presAssocID="{78131A0D-825D-C34A-84C1-4F7C0A4EC487}" presName="Name8" presStyleCnt="0"/>
      <dgm:spPr/>
    </dgm:pt>
    <dgm:pt modelId="{88F88493-3B33-8344-8032-A4591DCAC633}" type="pres">
      <dgm:prSet presAssocID="{78131A0D-825D-C34A-84C1-4F7C0A4EC487}" presName="level" presStyleLbl="node1" presStyleIdx="3" presStyleCnt="4" custScaleY="64941">
        <dgm:presLayoutVars>
          <dgm:chMax val="1"/>
          <dgm:bulletEnabled val="1"/>
        </dgm:presLayoutVars>
      </dgm:prSet>
      <dgm:spPr/>
    </dgm:pt>
    <dgm:pt modelId="{A8911AF6-D393-5245-B39A-9EFD637B5A9B}" type="pres">
      <dgm:prSet presAssocID="{78131A0D-825D-C34A-84C1-4F7C0A4EC4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3301313-BA36-9545-B030-FDE772B1B66C}" type="presOf" srcId="{75D47DAD-5A42-6B46-9DAE-7E86D4776FCD}" destId="{11CFADB8-B37A-DE40-83D1-F2EDDAB5C1F3}" srcOrd="0" destOrd="0" presId="urn:microsoft.com/office/officeart/2005/8/layout/pyramid1"/>
    <dgm:cxn modelId="{9CC91920-5D74-814E-9BD1-3F67ACABD1DE}" type="presOf" srcId="{78131A0D-825D-C34A-84C1-4F7C0A4EC487}" destId="{88F88493-3B33-8344-8032-A4591DCAC633}" srcOrd="0" destOrd="0" presId="urn:microsoft.com/office/officeart/2005/8/layout/pyramid1"/>
    <dgm:cxn modelId="{FD08D22B-2ADB-154D-B5B7-0925D5EB7F22}" type="presOf" srcId="{7E84A06E-52A6-9B4E-AD7E-8E96B990E68D}" destId="{621547F5-68A6-4E4D-B749-30BBD32D1CE5}" srcOrd="0" destOrd="0" presId="urn:microsoft.com/office/officeart/2005/8/layout/pyramid1"/>
    <dgm:cxn modelId="{56C8D037-4B37-604B-8AB3-BE4D6ABBE9EE}" type="presOf" srcId="{7E84A06E-52A6-9B4E-AD7E-8E96B990E68D}" destId="{5865C7AC-1A29-2442-A243-551BB5CABAEA}" srcOrd="1" destOrd="0" presId="urn:microsoft.com/office/officeart/2005/8/layout/pyramid1"/>
    <dgm:cxn modelId="{769F9A4C-450A-0341-A14B-292F733DF4FB}" type="presOf" srcId="{2DB449A3-478A-F34F-A982-C18F57E04AD5}" destId="{6B62BB9B-03F4-3246-82D0-6B830C48E64C}" srcOrd="1" destOrd="0" presId="urn:microsoft.com/office/officeart/2005/8/layout/pyramid1"/>
    <dgm:cxn modelId="{2EBED958-9A9B-704F-BB3A-B701314AD9ED}" srcId="{75D47DAD-5A42-6B46-9DAE-7E86D4776FCD}" destId="{7E84A06E-52A6-9B4E-AD7E-8E96B990E68D}" srcOrd="2" destOrd="0" parTransId="{5C438A2E-1B2A-2647-A8D9-2AA386D201C2}" sibTransId="{DB51088D-6126-124C-9AF9-507211648DD8}"/>
    <dgm:cxn modelId="{0B7F1B8D-22B7-CF48-863C-B37DB29CDC05}" type="presOf" srcId="{E4DFAC91-439F-4F49-8C72-6339CD4A2109}" destId="{165836B5-2F4B-5E4E-BC8B-4D7A7A27CF04}" srcOrd="0" destOrd="0" presId="urn:microsoft.com/office/officeart/2005/8/layout/pyramid1"/>
    <dgm:cxn modelId="{3EBC5CC8-9C35-E34F-BC55-907E24BEC8AF}" srcId="{75D47DAD-5A42-6B46-9DAE-7E86D4776FCD}" destId="{2DB449A3-478A-F34F-A982-C18F57E04AD5}" srcOrd="0" destOrd="0" parTransId="{19D79714-4F65-5648-8D64-64D279C63A1C}" sibTransId="{64D08AFE-B67E-724B-937F-D7DFDBD82FCB}"/>
    <dgm:cxn modelId="{D07D82CD-1D85-5A43-94E5-E0CBB4AD6012}" type="presOf" srcId="{E4DFAC91-439F-4F49-8C72-6339CD4A2109}" destId="{3CE3BC38-BD0C-0B4D-B41A-4EF1BE5D48FC}" srcOrd="1" destOrd="0" presId="urn:microsoft.com/office/officeart/2005/8/layout/pyramid1"/>
    <dgm:cxn modelId="{4C0A75E7-5A88-A647-B986-A229C5B185D5}" type="presOf" srcId="{2DB449A3-478A-F34F-A982-C18F57E04AD5}" destId="{DCC5C12E-E1E2-AF44-B2E9-0740D5265311}" srcOrd="0" destOrd="0" presId="urn:microsoft.com/office/officeart/2005/8/layout/pyramid1"/>
    <dgm:cxn modelId="{64F6F2E8-C4C3-D642-851A-BA5F4372C0AF}" srcId="{75D47DAD-5A42-6B46-9DAE-7E86D4776FCD}" destId="{78131A0D-825D-C34A-84C1-4F7C0A4EC487}" srcOrd="3" destOrd="0" parTransId="{A1B7D2ED-1063-3342-92E8-75F149E29E7F}" sibTransId="{DA9F9920-3FB2-1F43-8EEC-155009E17960}"/>
    <dgm:cxn modelId="{8AF392F8-9590-AD47-97C7-34FC725DAAB0}" type="presOf" srcId="{78131A0D-825D-C34A-84C1-4F7C0A4EC487}" destId="{A8911AF6-D393-5245-B39A-9EFD637B5A9B}" srcOrd="1" destOrd="0" presId="urn:microsoft.com/office/officeart/2005/8/layout/pyramid1"/>
    <dgm:cxn modelId="{4E24CBFB-1860-B844-BBF0-5C94682A07F7}" srcId="{75D47DAD-5A42-6B46-9DAE-7E86D4776FCD}" destId="{E4DFAC91-439F-4F49-8C72-6339CD4A2109}" srcOrd="1" destOrd="0" parTransId="{F35BD99B-F380-D742-8CE7-3D06CB39A355}" sibTransId="{677F1A0E-CBD9-0541-B866-984080D83B53}"/>
    <dgm:cxn modelId="{598B03C3-524B-1146-81EB-D1A41B7C63C6}" type="presParOf" srcId="{11CFADB8-B37A-DE40-83D1-F2EDDAB5C1F3}" destId="{CD43A019-3F13-3E42-A0E6-D2739AC93961}" srcOrd="0" destOrd="0" presId="urn:microsoft.com/office/officeart/2005/8/layout/pyramid1"/>
    <dgm:cxn modelId="{38B65D70-09F7-464E-AFB6-8ACD436B0689}" type="presParOf" srcId="{CD43A019-3F13-3E42-A0E6-D2739AC93961}" destId="{DCC5C12E-E1E2-AF44-B2E9-0740D5265311}" srcOrd="0" destOrd="0" presId="urn:microsoft.com/office/officeart/2005/8/layout/pyramid1"/>
    <dgm:cxn modelId="{A64ED31D-4C62-DB44-AB00-9BF4D6829254}" type="presParOf" srcId="{CD43A019-3F13-3E42-A0E6-D2739AC93961}" destId="{6B62BB9B-03F4-3246-82D0-6B830C48E64C}" srcOrd="1" destOrd="0" presId="urn:microsoft.com/office/officeart/2005/8/layout/pyramid1"/>
    <dgm:cxn modelId="{9B5843CE-D8A0-1843-88FD-C711E0027FC1}" type="presParOf" srcId="{11CFADB8-B37A-DE40-83D1-F2EDDAB5C1F3}" destId="{A09E5675-CBC5-2E44-9F0F-B401CAC10502}" srcOrd="1" destOrd="0" presId="urn:microsoft.com/office/officeart/2005/8/layout/pyramid1"/>
    <dgm:cxn modelId="{EC5E46AD-7571-0D42-AE49-2ABF3D27BFB1}" type="presParOf" srcId="{A09E5675-CBC5-2E44-9F0F-B401CAC10502}" destId="{165836B5-2F4B-5E4E-BC8B-4D7A7A27CF04}" srcOrd="0" destOrd="0" presId="urn:microsoft.com/office/officeart/2005/8/layout/pyramid1"/>
    <dgm:cxn modelId="{AA6DA21E-5D44-E74B-A776-1E84FD92B1B4}" type="presParOf" srcId="{A09E5675-CBC5-2E44-9F0F-B401CAC10502}" destId="{3CE3BC38-BD0C-0B4D-B41A-4EF1BE5D48FC}" srcOrd="1" destOrd="0" presId="urn:microsoft.com/office/officeart/2005/8/layout/pyramid1"/>
    <dgm:cxn modelId="{36A28258-7477-CC45-81A0-668575A7262C}" type="presParOf" srcId="{11CFADB8-B37A-DE40-83D1-F2EDDAB5C1F3}" destId="{E4DF8715-C6DD-F642-BEFD-FA0D702A8657}" srcOrd="2" destOrd="0" presId="urn:microsoft.com/office/officeart/2005/8/layout/pyramid1"/>
    <dgm:cxn modelId="{CF973ADC-09AB-E946-9869-F3F1D4F4F84A}" type="presParOf" srcId="{E4DF8715-C6DD-F642-BEFD-FA0D702A8657}" destId="{621547F5-68A6-4E4D-B749-30BBD32D1CE5}" srcOrd="0" destOrd="0" presId="urn:microsoft.com/office/officeart/2005/8/layout/pyramid1"/>
    <dgm:cxn modelId="{C271B7C6-F47B-4347-90FD-21AEE01CE001}" type="presParOf" srcId="{E4DF8715-C6DD-F642-BEFD-FA0D702A8657}" destId="{5865C7AC-1A29-2442-A243-551BB5CABAEA}" srcOrd="1" destOrd="0" presId="urn:microsoft.com/office/officeart/2005/8/layout/pyramid1"/>
    <dgm:cxn modelId="{DA54EE84-8B69-204C-8730-FFD3186FBAF5}" type="presParOf" srcId="{11CFADB8-B37A-DE40-83D1-F2EDDAB5C1F3}" destId="{CF975913-677F-7845-A9DE-C554323FDA6A}" srcOrd="3" destOrd="0" presId="urn:microsoft.com/office/officeart/2005/8/layout/pyramid1"/>
    <dgm:cxn modelId="{0F026986-5F6A-B345-B290-C868B19011AB}" type="presParOf" srcId="{CF975913-677F-7845-A9DE-C554323FDA6A}" destId="{88F88493-3B33-8344-8032-A4591DCAC633}" srcOrd="0" destOrd="0" presId="urn:microsoft.com/office/officeart/2005/8/layout/pyramid1"/>
    <dgm:cxn modelId="{E1F28F63-39DE-B144-BA35-FEAD23682554}" type="presParOf" srcId="{CF975913-677F-7845-A9DE-C554323FDA6A}" destId="{A8911AF6-D393-5245-B39A-9EFD637B5A9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0258A-49D1-0948-8DA9-0B3B361D4BD4}">
      <dsp:nvSpPr>
        <dsp:cNvPr id="0" name=""/>
        <dsp:cNvSpPr/>
      </dsp:nvSpPr>
      <dsp:spPr>
        <a:xfrm>
          <a:off x="0" y="101"/>
          <a:ext cx="7766462" cy="71225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przepisy prawa oświatowego;</a:t>
          </a:r>
        </a:p>
      </dsp:txBody>
      <dsp:txXfrm>
        <a:off x="34770" y="34871"/>
        <a:ext cx="7696922" cy="642719"/>
      </dsp:txXfrm>
    </dsp:sp>
    <dsp:sp modelId="{69412962-5277-734A-ACE1-58C0C75CB276}">
      <dsp:nvSpPr>
        <dsp:cNvPr id="0" name=""/>
        <dsp:cNvSpPr/>
      </dsp:nvSpPr>
      <dsp:spPr>
        <a:xfrm>
          <a:off x="0" y="725270"/>
          <a:ext cx="7766462" cy="712259"/>
        </a:xfrm>
        <a:prstGeom prst="round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teoretyczne koncepcje i stanowiska w naukach o wychowaniu;</a:t>
          </a:r>
        </a:p>
      </dsp:txBody>
      <dsp:txXfrm>
        <a:off x="34770" y="760040"/>
        <a:ext cx="7696922" cy="642719"/>
      </dsp:txXfrm>
    </dsp:sp>
    <dsp:sp modelId="{AEBF82DB-615F-FD4B-8B0B-6AFC544F82B0}">
      <dsp:nvSpPr>
        <dsp:cNvPr id="0" name=""/>
        <dsp:cNvSpPr/>
      </dsp:nvSpPr>
      <dsp:spPr>
        <a:xfrm>
          <a:off x="0" y="1450439"/>
          <a:ext cx="7766462" cy="712259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psychologiczne; </a:t>
          </a:r>
        </a:p>
      </dsp:txBody>
      <dsp:txXfrm>
        <a:off x="34770" y="1485209"/>
        <a:ext cx="7696922" cy="642719"/>
      </dsp:txXfrm>
    </dsp:sp>
    <dsp:sp modelId="{B5AF29C6-D4FD-7B4F-B738-0F9DDC5B2EB2}">
      <dsp:nvSpPr>
        <dsp:cNvPr id="0" name=""/>
        <dsp:cNvSpPr/>
      </dsp:nvSpPr>
      <dsp:spPr>
        <a:xfrm>
          <a:off x="0" y="2175608"/>
          <a:ext cx="7766462" cy="712259"/>
        </a:xfrm>
        <a:prstGeom prst="round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socjologiczne, filozoficzne;</a:t>
          </a:r>
        </a:p>
      </dsp:txBody>
      <dsp:txXfrm>
        <a:off x="34770" y="2210378"/>
        <a:ext cx="7696922" cy="642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27B14-C055-B247-AE6B-55FAA4C82792}">
      <dsp:nvSpPr>
        <dsp:cNvPr id="0" name=""/>
        <dsp:cNvSpPr/>
      </dsp:nvSpPr>
      <dsp:spPr>
        <a:xfrm>
          <a:off x="0" y="0"/>
          <a:ext cx="99831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Teoretyczne koncepcje i stanowiska w naukach o wychowaniu</a:t>
          </a:r>
          <a:endParaRPr lang="pl-PL" sz="1700" kern="1200" dirty="0"/>
        </a:p>
      </dsp:txBody>
      <dsp:txXfrm>
        <a:off x="22846" y="22846"/>
        <a:ext cx="9937496" cy="422308"/>
      </dsp:txXfrm>
    </dsp:sp>
    <dsp:sp modelId="{42DCDCBF-B3B6-F04C-B723-8C6910A86229}">
      <dsp:nvSpPr>
        <dsp:cNvPr id="0" name=""/>
        <dsp:cNvSpPr/>
      </dsp:nvSpPr>
      <dsp:spPr>
        <a:xfrm>
          <a:off x="0" y="484094"/>
          <a:ext cx="9983188" cy="1966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966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Najważniejsze nurty, kierunki, nurty wychowania, które przyświecały opracowaniu modelu pozostają w nurcie </a:t>
          </a:r>
          <a:r>
            <a:rPr lang="pl-PL" sz="17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„epistemologicznej niepewności”</a:t>
          </a: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opartym na tworzeniu pedagogiki:</a:t>
          </a:r>
          <a:endParaRPr lang="pl-PL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otwartej,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bez granic,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bez kompleksów,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świadomej swojej interdyscyplinarności i wewnętrznego zróżnicowania</a:t>
          </a: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pl-PL" sz="1700" kern="1200" dirty="0"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484094"/>
        <a:ext cx="9983188" cy="1966500"/>
      </dsp:txXfrm>
    </dsp:sp>
    <dsp:sp modelId="{B2A29B32-6204-F941-A766-286313279728}">
      <dsp:nvSpPr>
        <dsp:cNvPr id="0" name=""/>
        <dsp:cNvSpPr/>
      </dsp:nvSpPr>
      <dsp:spPr>
        <a:xfrm>
          <a:off x="0" y="2450594"/>
          <a:ext cx="99831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psychologiczne</a:t>
          </a:r>
          <a:endParaRPr lang="pl-PL" sz="1700" kern="1200" dirty="0"/>
        </a:p>
      </dsp:txBody>
      <dsp:txXfrm>
        <a:off x="22846" y="2473440"/>
        <a:ext cx="9937496" cy="422308"/>
      </dsp:txXfrm>
    </dsp:sp>
    <dsp:sp modelId="{9B427F20-4506-5E40-9017-1E88BB42DC64}">
      <dsp:nvSpPr>
        <dsp:cNvPr id="0" name=""/>
        <dsp:cNvSpPr/>
      </dsp:nvSpPr>
      <dsp:spPr>
        <a:xfrm>
          <a:off x="0" y="2918594"/>
          <a:ext cx="9983188" cy="147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966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7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Główne inspiracje z obszaru psychologii mają podstawę w psychologii rozwojowej, edukacyjnej i społecznej. Szczególnie inspirujące stały się teorie ponawiające założenie, że ludzka wiedza nie jest izomorficznym odbiciem ontologicznej rzeczywistości lub uniwersalnej prawdy, ale konstrukcją zbudowaną z procesów społecznych i poznawczych, jak również dzięki zawartym w niej relacjom ze światem i innym ludźmi w określonym kontekście. </a:t>
          </a:r>
          <a:endParaRPr lang="pl-PL" sz="1700" kern="1200" dirty="0"/>
        </a:p>
      </dsp:txBody>
      <dsp:txXfrm>
        <a:off x="0" y="2918594"/>
        <a:ext cx="9983188" cy="1474875"/>
      </dsp:txXfrm>
    </dsp:sp>
    <dsp:sp modelId="{48819482-88F4-BE48-877B-9CA72CA7E7BA}">
      <dsp:nvSpPr>
        <dsp:cNvPr id="0" name=""/>
        <dsp:cNvSpPr/>
      </dsp:nvSpPr>
      <dsp:spPr>
        <a:xfrm>
          <a:off x="0" y="4393469"/>
          <a:ext cx="99831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Teorie socjologiczne</a:t>
          </a:r>
          <a:endParaRPr lang="pl-PL" sz="1700" kern="1200" dirty="0"/>
        </a:p>
      </dsp:txBody>
      <dsp:txXfrm>
        <a:off x="22846" y="4416315"/>
        <a:ext cx="9937496" cy="422308"/>
      </dsp:txXfrm>
    </dsp:sp>
    <dsp:sp modelId="{B3A8A3FC-E3F8-244C-86CC-CA90595CA123}">
      <dsp:nvSpPr>
        <dsp:cNvPr id="0" name=""/>
        <dsp:cNvSpPr/>
      </dsp:nvSpPr>
      <dsp:spPr>
        <a:xfrm>
          <a:off x="0" y="4861469"/>
          <a:ext cx="9983188" cy="530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966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700" kern="12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 obszarze socjologii ukształtowały się różne podejścia odnoszące się do funkcjonowania człowieka w dziedzinie stosunków społecznych i kulturowych. </a:t>
          </a:r>
          <a:endParaRPr lang="pl-PL" sz="1700" kern="1200" dirty="0"/>
        </a:p>
      </dsp:txBody>
      <dsp:txXfrm>
        <a:off x="0" y="4861469"/>
        <a:ext cx="9983188" cy="530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126EF-E7F6-F14C-9FCD-51D58775D9B5}">
      <dsp:nvSpPr>
        <dsp:cNvPr id="0" name=""/>
        <dsp:cNvSpPr/>
      </dsp:nvSpPr>
      <dsp:spPr>
        <a:xfrm>
          <a:off x="4982719" y="1011194"/>
          <a:ext cx="2796616" cy="424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033"/>
              </a:lnTo>
              <a:lnTo>
                <a:pt x="2796616" y="212033"/>
              </a:lnTo>
              <a:lnTo>
                <a:pt x="2796616" y="42406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85293-4F9C-4347-83AA-7BE0AD708688}">
      <dsp:nvSpPr>
        <dsp:cNvPr id="0" name=""/>
        <dsp:cNvSpPr/>
      </dsp:nvSpPr>
      <dsp:spPr>
        <a:xfrm>
          <a:off x="2048301" y="1011194"/>
          <a:ext cx="2934418" cy="425579"/>
        </a:xfrm>
        <a:custGeom>
          <a:avLst/>
          <a:gdLst/>
          <a:ahLst/>
          <a:cxnLst/>
          <a:rect l="0" t="0" r="0" b="0"/>
          <a:pathLst>
            <a:path>
              <a:moveTo>
                <a:pt x="2934418" y="0"/>
              </a:moveTo>
              <a:lnTo>
                <a:pt x="2934418" y="213546"/>
              </a:lnTo>
              <a:lnTo>
                <a:pt x="0" y="213546"/>
              </a:lnTo>
              <a:lnTo>
                <a:pt x="0" y="4255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4B650-E74B-9B42-9310-3C890818150E}">
      <dsp:nvSpPr>
        <dsp:cNvPr id="0" name=""/>
        <dsp:cNvSpPr/>
      </dsp:nvSpPr>
      <dsp:spPr>
        <a:xfrm>
          <a:off x="3123279" y="1512"/>
          <a:ext cx="3718880" cy="1009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</a:t>
          </a:r>
          <a:r>
            <a:rPr lang="pl-PL" sz="1800" b="1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subiektywno</a:t>
          </a:r>
          <a:r>
            <a:rPr lang="pl-PL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społeczny</a:t>
          </a:r>
        </a:p>
      </dsp:txBody>
      <dsp:txXfrm>
        <a:off x="3123279" y="1512"/>
        <a:ext cx="3718880" cy="1009681"/>
      </dsp:txXfrm>
    </dsp:sp>
    <dsp:sp modelId="{64FD23D4-E201-9F48-9167-1684424E7FAD}">
      <dsp:nvSpPr>
        <dsp:cNvPr id="0" name=""/>
        <dsp:cNvSpPr/>
      </dsp:nvSpPr>
      <dsp:spPr>
        <a:xfrm>
          <a:off x="47050" y="1436774"/>
          <a:ext cx="4002500" cy="10096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subiektywny</a:t>
          </a:r>
        </a:p>
      </dsp:txBody>
      <dsp:txXfrm>
        <a:off x="47050" y="1436774"/>
        <a:ext cx="4002500" cy="1009681"/>
      </dsp:txXfrm>
    </dsp:sp>
    <dsp:sp modelId="{2D205F04-B961-BE46-8905-5BFAB5C56EC9}">
      <dsp:nvSpPr>
        <dsp:cNvPr id="0" name=""/>
        <dsp:cNvSpPr/>
      </dsp:nvSpPr>
      <dsp:spPr>
        <a:xfrm>
          <a:off x="5593233" y="1435261"/>
          <a:ext cx="4372205" cy="10096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społeczny</a:t>
          </a:r>
        </a:p>
      </dsp:txBody>
      <dsp:txXfrm>
        <a:off x="5593233" y="1435261"/>
        <a:ext cx="4372205" cy="1009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CA246-B613-6E41-8D74-A36126220C4A}">
      <dsp:nvSpPr>
        <dsp:cNvPr id="0" name=""/>
        <dsp:cNvSpPr/>
      </dsp:nvSpPr>
      <dsp:spPr>
        <a:xfrm>
          <a:off x="2137641" y="0"/>
          <a:ext cx="3852716" cy="256847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/>
        </a:p>
      </dsp:txBody>
      <dsp:txXfrm>
        <a:off x="2137641" y="0"/>
        <a:ext cx="3852716" cy="2568478"/>
      </dsp:txXfrm>
    </dsp:sp>
    <dsp:sp modelId="{D0002416-5DC5-D148-B195-EBF60ECFC8F1}">
      <dsp:nvSpPr>
        <dsp:cNvPr id="0" name=""/>
        <dsp:cNvSpPr/>
      </dsp:nvSpPr>
      <dsp:spPr>
        <a:xfrm>
          <a:off x="790153" y="2568478"/>
          <a:ext cx="6547692" cy="1796650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B </a:t>
          </a:r>
          <a:r>
            <a:rPr lang="pl-PL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Założenia etiologiczne, ocena potrzeb uczniów i nauczycieli, analiza czynników chroniących i czynników ryzyka </a:t>
          </a:r>
        </a:p>
      </dsp:txBody>
      <dsp:txXfrm>
        <a:off x="1935999" y="2568478"/>
        <a:ext cx="4256000" cy="1796650"/>
      </dsp:txXfrm>
    </dsp:sp>
    <dsp:sp modelId="{B8D53BE8-FF99-294E-96F7-F8F2267B44C7}">
      <dsp:nvSpPr>
        <dsp:cNvPr id="0" name=""/>
        <dsp:cNvSpPr/>
      </dsp:nvSpPr>
      <dsp:spPr>
        <a:xfrm>
          <a:off x="0" y="4331353"/>
          <a:ext cx="8128000" cy="1053538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A </a:t>
          </a:r>
          <a:r>
            <a:rPr lang="pl-PL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Ogólne zasady leżące u podstaw funkcjonowania szkoły</a:t>
          </a:r>
        </a:p>
      </dsp:txBody>
      <dsp:txXfrm>
        <a:off x="1422399" y="4331353"/>
        <a:ext cx="5283200" cy="10535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F05D5-DA10-1241-82B5-ED056957DFBB}">
      <dsp:nvSpPr>
        <dsp:cNvPr id="0" name=""/>
        <dsp:cNvSpPr/>
      </dsp:nvSpPr>
      <dsp:spPr>
        <a:xfrm>
          <a:off x="-5243718" y="-803169"/>
          <a:ext cx="6244531" cy="6244531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5D64F-8E0D-3246-8041-4420DE47760F}">
      <dsp:nvSpPr>
        <dsp:cNvPr id="0" name=""/>
        <dsp:cNvSpPr/>
      </dsp:nvSpPr>
      <dsp:spPr>
        <a:xfrm>
          <a:off x="643781" y="463819"/>
          <a:ext cx="9184357" cy="92763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3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 wymiar - Uczniowie, którzy funkcjonują prawidłowo w celu wzmocnienia zasobów i utrzymywania prawidłowego rozwoju.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43781" y="463819"/>
        <a:ext cx="9184357" cy="927638"/>
      </dsp:txXfrm>
    </dsp:sp>
    <dsp:sp modelId="{391EC563-DF57-634F-993B-2A9810079417}">
      <dsp:nvSpPr>
        <dsp:cNvPr id="0" name=""/>
        <dsp:cNvSpPr/>
      </dsp:nvSpPr>
      <dsp:spPr>
        <a:xfrm>
          <a:off x="64007" y="347864"/>
          <a:ext cx="1159548" cy="1159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35CA2-BA25-6141-A991-9FC639C5F423}">
      <dsp:nvSpPr>
        <dsp:cNvPr id="0" name=""/>
        <dsp:cNvSpPr/>
      </dsp:nvSpPr>
      <dsp:spPr>
        <a:xfrm>
          <a:off x="980977" y="1855277"/>
          <a:ext cx="8847161" cy="92763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3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II wymiar - Uczniowie, którzy mają niski poziom zasobów - w celu wsparcia w zakresie emocjonalnym    i społecznym.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0977" y="1855277"/>
        <a:ext cx="8847161" cy="927638"/>
      </dsp:txXfrm>
    </dsp:sp>
    <dsp:sp modelId="{8FBBD78C-75D8-CB43-9FB6-93FD3BC4D70A}">
      <dsp:nvSpPr>
        <dsp:cNvPr id="0" name=""/>
        <dsp:cNvSpPr/>
      </dsp:nvSpPr>
      <dsp:spPr>
        <a:xfrm>
          <a:off x="401203" y="1739322"/>
          <a:ext cx="1159548" cy="1159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A855D-760B-5D4C-8A8F-E40FD4FF9DE8}">
      <dsp:nvSpPr>
        <dsp:cNvPr id="0" name=""/>
        <dsp:cNvSpPr/>
      </dsp:nvSpPr>
      <dsp:spPr>
        <a:xfrm>
          <a:off x="643781" y="3246735"/>
          <a:ext cx="9184357" cy="92763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3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III wymiar - Uczniowie, wymagający pomocy ze strony specjalistów, w tym wsparcia indywidualnego.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43781" y="3246735"/>
        <a:ext cx="9184357" cy="927638"/>
      </dsp:txXfrm>
    </dsp:sp>
    <dsp:sp modelId="{AE14BE74-C4E6-924B-A700-19F845A93D58}">
      <dsp:nvSpPr>
        <dsp:cNvPr id="0" name=""/>
        <dsp:cNvSpPr/>
      </dsp:nvSpPr>
      <dsp:spPr>
        <a:xfrm>
          <a:off x="64007" y="3130780"/>
          <a:ext cx="1159548" cy="1159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5C12E-E1E2-AF44-B2E9-0740D5265311}">
      <dsp:nvSpPr>
        <dsp:cNvPr id="0" name=""/>
        <dsp:cNvSpPr/>
      </dsp:nvSpPr>
      <dsp:spPr>
        <a:xfrm>
          <a:off x="2976129" y="0"/>
          <a:ext cx="3037362" cy="1613063"/>
        </a:xfrm>
        <a:prstGeom prst="trapezoid">
          <a:avLst>
            <a:gd name="adj" fmla="val 94149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 </a:t>
          </a:r>
        </a:p>
      </dsp:txBody>
      <dsp:txXfrm>
        <a:off x="2976129" y="0"/>
        <a:ext cx="3037362" cy="1613063"/>
      </dsp:txXfrm>
    </dsp:sp>
    <dsp:sp modelId="{165836B5-2F4B-5E4E-BC8B-4D7A7A27CF04}">
      <dsp:nvSpPr>
        <dsp:cNvPr id="0" name=""/>
        <dsp:cNvSpPr/>
      </dsp:nvSpPr>
      <dsp:spPr>
        <a:xfrm>
          <a:off x="1846382" y="1613063"/>
          <a:ext cx="5296856" cy="1199958"/>
        </a:xfrm>
        <a:prstGeom prst="trapezoid">
          <a:avLst>
            <a:gd name="adj" fmla="val 94149"/>
          </a:avLst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3 wzajemne konsultacje</a:t>
          </a:r>
        </a:p>
      </dsp:txBody>
      <dsp:txXfrm>
        <a:off x="2773332" y="1613063"/>
        <a:ext cx="3442956" cy="1199958"/>
      </dsp:txXfrm>
    </dsp:sp>
    <dsp:sp modelId="{621547F5-68A6-4E4D-B749-30BBD32D1CE5}">
      <dsp:nvSpPr>
        <dsp:cNvPr id="0" name=""/>
        <dsp:cNvSpPr/>
      </dsp:nvSpPr>
      <dsp:spPr>
        <a:xfrm>
          <a:off x="986246" y="2813022"/>
          <a:ext cx="7017127" cy="913591"/>
        </a:xfrm>
        <a:prstGeom prst="trapezoid">
          <a:avLst>
            <a:gd name="adj" fmla="val 94149"/>
          </a:avLst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2 wzajemna koordynacja zadań i funkcji</a:t>
          </a:r>
        </a:p>
      </dsp:txBody>
      <dsp:txXfrm>
        <a:off x="2214244" y="2813022"/>
        <a:ext cx="4561132" cy="913591"/>
      </dsp:txXfrm>
    </dsp:sp>
    <dsp:sp modelId="{88F88493-3B33-8344-8032-A4591DCAC633}">
      <dsp:nvSpPr>
        <dsp:cNvPr id="0" name=""/>
        <dsp:cNvSpPr/>
      </dsp:nvSpPr>
      <dsp:spPr>
        <a:xfrm>
          <a:off x="0" y="3726613"/>
          <a:ext cx="8989621" cy="1047539"/>
        </a:xfrm>
        <a:prstGeom prst="trapezoid">
          <a:avLst>
            <a:gd name="adj" fmla="val 94149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Poziom 1 wzajemna wymiana doświadczeń i informacji</a:t>
          </a:r>
        </a:p>
      </dsp:txBody>
      <dsp:txXfrm>
        <a:off x="1573183" y="3726613"/>
        <a:ext cx="5843253" cy="1047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28B16-4861-49C3-AEE3-5B76FC1A7505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0698B-6AC1-45BA-9200-BB1966587C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01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8582FA-0CE1-1F6B-FA16-0561DF3FC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756A91C-1D53-ECE9-40B9-64E52C609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20CB92-3460-1528-FB19-CF9F920C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6361B0E-0F35-E86A-365E-07E96688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05F645-4DD6-A8E5-C8DE-837974E8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BE2C3B-6D78-8DB4-32B0-111D3E24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1C28D2-800C-D439-4A6A-815B35DF1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55C001-4E5C-B9D3-296A-AEB9ED9D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D7FB21-4470-4DD9-400D-C38933DF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F3D080-5A49-E23D-62E9-E5CAE68B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31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E7B8C69-B6F6-EA4C-FE5E-276EB2714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4A28A87-DB58-D517-CBA8-B5121D94C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B54B17-9D37-6E27-C6C9-36C41711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721C8B-92BB-EB58-9695-A244F506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DCF993-46D7-DF83-F11C-D51AC471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12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DB6073-6001-F994-B1EF-5C1D9C14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746CCE-7437-1F01-18A6-7E9CF80B7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A8DD1D-B084-7E52-72D4-55A5FFFC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703712-A687-8EFA-66C7-D439A463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96248E-50FE-FE77-D148-86DD173C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63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BA2B5F-D11D-975B-6147-AE66FE49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D03AED-3F7F-2B1D-E0F9-B9B261369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C5E9C3-4057-6BBE-D712-0F081FD4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A066B1-C9D8-13C0-3624-20ADE88F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1843E5-2E3F-9B48-A13A-F8EA4376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432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B241D1-4F03-7A7D-5553-0995C1F3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F9B2F2-F688-7613-27FD-F756C8C4E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F3A5D1-425D-9AD5-FA86-66EEB5502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54DC42-9E18-AD1C-2A15-2416C505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65478F-D762-A451-D2CD-6A1480A5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3600BA4-666E-B43E-6148-5277B509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227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B408B9-01FB-E59E-E402-B771D9E7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000931-FEE6-62EE-A2DB-91AAE7E80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5190B3-CEF8-4C3A-C5E2-2B10BF478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20764B1-DD86-A3AE-1CC2-E6EAAC0CD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5623127-0C70-F434-1372-834F74591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B05C06E-650D-D9B9-CE0C-D76B8980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1F1B1D-7983-83DF-A1AA-1CB486A8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580E230-7FFC-E936-9B42-FF4D3A84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9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C74C55-5A1F-CA5C-28C0-43C821A7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B7A53FD-C7A5-03B3-5FBA-1A6F9623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6D1C7B5-FD2C-EA41-828C-A43E807F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1D2399-C38E-C63A-5146-6DF22FAB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29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70AC7EE-4D72-9C53-1F04-002A157D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0A8E0E3-9A0B-9908-4494-F86C61B3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89C8EB-F828-D5CE-8C4E-5D9F8157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2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1DDA2-E52B-2F6D-6ECD-244DC6F3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B7C95-D817-CD89-7ED5-7D29C408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E6436F8-CE72-F2FE-12EE-7F001A9DF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C07B08-C8BC-C831-B0B6-2358A997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D33B4D-621A-DB5A-800A-6852D561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7854A7-1318-554E-AFCA-17115361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3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025683-F1F1-BFE0-C5B7-80AA21BF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13095FE-EF23-7805-0DE4-82E285C16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321E7E-6DF8-BC36-E5D7-B018B06D8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63A722-B1A4-4170-BF98-94D5C52A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64515DF-233D-8E3D-A49B-5AB4CBB4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BAA80A-CE2D-701F-5651-A7C61CB3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69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57EA8A5-7A14-F8A0-91F0-E09F7F4E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AA729F-95C9-2511-E19F-DE77E78C7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583D9C-B62F-BE8E-EA97-9FC5C9311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E968-76D6-FC4F-A9D8-B49C9A56FE53}" type="datetimeFigureOut">
              <a:rPr lang="pl-PL" smtClean="0"/>
              <a:t>06.05.2023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960D8B-70D8-62AB-CD34-23B5D5AE2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FB09A8-690A-B8B8-1641-6AAD889BE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25BF-27CE-4346-AF72-96A7ACFF06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35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7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7.png"/><Relationship Id="rId9" Type="http://schemas.microsoft.com/office/2007/relationships/diagramDrawing" Target="../diagrams/drawin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154CF3C3-B9BB-8C11-7CE8-0591FBD64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680AB6-F178-74C9-C25D-6206E4E26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737" y="2083190"/>
            <a:ext cx="8922526" cy="2215774"/>
          </a:xfrm>
        </p:spPr>
        <p:txBody>
          <a:bodyPr anchor="ctr">
            <a:noAutofit/>
          </a:bodyPr>
          <a:lstStyle/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Subiektywno-społeczny</a:t>
            </a:r>
            <a:br>
              <a:rPr lang="pl-PL" sz="2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wsparcia psychologiczno-pedagogicznego </a:t>
            </a:r>
            <a:br>
              <a:rPr lang="pl-PL" sz="2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uczniów i nauczycieli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DCD86496-4A96-122B-58FA-D3E232B6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541" y="189071"/>
            <a:ext cx="4228919" cy="14096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5591241-7AF4-5125-A7F8-CBAB77F13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52" y="4858259"/>
            <a:ext cx="1999094" cy="180618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B089E0-91E1-5102-28B6-EA60B75CA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207" y="5075514"/>
            <a:ext cx="3387899" cy="1371670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A28F74D7-0E8B-5864-459F-CDBAC15DB3F1}"/>
              </a:ext>
            </a:extLst>
          </p:cNvPr>
          <p:cNvSpPr txBox="1">
            <a:spLocks/>
          </p:cNvSpPr>
          <p:nvPr/>
        </p:nvSpPr>
        <p:spPr>
          <a:xfrm>
            <a:off x="3420438" y="4484011"/>
            <a:ext cx="5541126" cy="59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Kierownik Programu,</a:t>
            </a:r>
          </a:p>
          <a:p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hab. Anna </a:t>
            </a:r>
            <a:r>
              <a:rPr lang="pl-P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Fidelus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prof. ucz</a:t>
            </a:r>
            <a:r>
              <a:rPr lang="pl-PL" sz="2000" dirty="0">
                <a:latin typeface="Poppins Light" panose="00000400000000000000" pitchFamily="2" charset="-18"/>
                <a:cs typeface="Poppins Light" panose="00000400000000000000" pitchFamily="2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50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40" y="-2863727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1429779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wsparcie dla wszystkich uczniów (metody skoncentrowane na uczniach, które zakładają, że każda jednostka posiada zdolność uczenia się oraz indywidualny styl nauki;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metody elastyczne, interaktywne, wspomagające aktywne współuczestnictwo i proces uczenia się każdego dziecka,</a:t>
            </a:r>
            <a:r>
              <a:rPr lang="pl-PL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wychodzenie poza schemat;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każdy uczeń </a:t>
            </a:r>
            <a:r>
              <a:rPr lang="pl-PL" sz="20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zaopiekowany</a:t>
            </a: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zgodnie z jego potrzebami (rozwój i wzmacnianie potencjałów, eliminowanie dysfunkcji, w każdym czasie i okresie rozwojowym;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4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1886695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192083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wczesnym etapie należy poprzez aktywną ewaluację/ diagnozę/ ocenę funkcjonalną określić, jakiego wsparcia potrzebować będą wszyscy uczniowie, a następnie zapewnić im potrzebną pomoc w sposób, który umożliwi wszystkim pełną aktywność w klasie, szkole, i szerszym otoczeniu społecznym.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3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7435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promowanie takiego spojrzenia na ucznia, które dostrzega w nim wiele wyjątkowych i zmieniających się tożsamości. Nauczyciele powinni być przygotowani do tego, by w profesjonalny sposób wyjść naprzeciw zróżnicowanym potrzebom, z jakimi spotkają się w szkołach w całej Europie; </a:t>
            </a:r>
          </a:p>
        </p:txBody>
      </p:sp>
    </p:spTree>
    <p:extLst>
      <p:ext uri="{BB962C8B-B14F-4D97-AF65-F5344CB8AC3E}">
        <p14:creationId xmlns:p14="http://schemas.microsoft.com/office/powerpoint/2010/main" val="195334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40" y="-219545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powinien mieć zapewnioną szybką dostępność odpowiednich (cyfrowych) materiałów do nauki oraz wsparcie podczas nauki wspieranej cyfrowo; </a:t>
            </a:r>
          </a:p>
        </p:txBody>
      </p:sp>
    </p:spTree>
    <p:extLst>
      <p:ext uri="{BB962C8B-B14F-4D97-AF65-F5344CB8AC3E}">
        <p14:creationId xmlns:p14="http://schemas.microsoft.com/office/powerpoint/2010/main" val="4172961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88864" y="-2207327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likwidacja nierówności edukacyjnych wymaga różnorodnych i długofalowych, planowanych inicjatyw – uwzględniających jednocześnie różne światy edukacyjne (działania dostosowane do indywidualnych potrzeb uczniów i środowisk szkolnych);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7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88864" y="-2207327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</a:t>
            </a: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tworzenie wiarygodnych (dodatkowych) ofert i struktur kontaktów społecznych i nauki szkolnej;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dokładne rejestrowanie wyników poszczególnych poziomów uczenia się i funkcjonowania uczniów w różnych momentach - jako podstawa późniejszego wsparcia;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6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278163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Uczeń-charakterystyka rozumienia ucznia</a:t>
            </a: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893881C1-6D3B-E621-8AB1-ECF87F0C9279}"/>
              </a:ext>
            </a:extLst>
          </p:cNvPr>
          <p:cNvSpPr/>
          <p:nvPr/>
        </p:nvSpPr>
        <p:spPr>
          <a:xfrm>
            <a:off x="926275" y="1852551"/>
            <a:ext cx="10557164" cy="35032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B72976-58E8-E951-A829-B22FE3F6D82D}"/>
              </a:ext>
            </a:extLst>
          </p:cNvPr>
          <p:cNvSpPr txBox="1"/>
          <p:nvPr/>
        </p:nvSpPr>
        <p:spPr>
          <a:xfrm>
            <a:off x="2697427" y="2858697"/>
            <a:ext cx="216650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Wypowiedzi, co uczeń mówi o swoim zachowaniu, o swojej sytuacji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F482E91-E902-6546-D90C-3FE8222D0C3B}"/>
              </a:ext>
            </a:extLst>
          </p:cNvPr>
          <p:cNvSpPr txBox="1"/>
          <p:nvPr/>
        </p:nvSpPr>
        <p:spPr>
          <a:xfrm>
            <a:off x="6670485" y="2811365"/>
            <a:ext cx="216650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Zachowanie ucznia, co robi, jaki jest związek z tym co mówi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AFC4742-E2E2-A53A-1F99-F0A30743211C}"/>
              </a:ext>
            </a:extLst>
          </p:cNvPr>
          <p:cNvSpPr txBox="1"/>
          <p:nvPr/>
        </p:nvSpPr>
        <p:spPr>
          <a:xfrm>
            <a:off x="4975510" y="4210505"/>
            <a:ext cx="21665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Ramy zewnętrzne-zrozumienie przypadku</a:t>
            </a:r>
          </a:p>
        </p:txBody>
      </p:sp>
    </p:spTree>
    <p:extLst>
      <p:ext uri="{BB962C8B-B14F-4D97-AF65-F5344CB8AC3E}">
        <p14:creationId xmlns:p14="http://schemas.microsoft.com/office/powerpoint/2010/main" val="341244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stworzenie w poszczególnych szkołach/środowiskach lokalnych </a:t>
            </a:r>
            <a:r>
              <a:rPr lang="pl-PL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atrakcyjnych</a:t>
            </a: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propozycji - zarówno wzmacniających rozwój ucznia, jak i wyrównawczych w celu zmniejszenia deficytów w nauce, np. w ciągu całego dnia, które uzupełniają np. wsparcie integracyjne w klasie i w środowisku;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powiązanie ofert edukacyjnych i współpraca z pozaszkolnymi partnerami edukacyjnymi;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5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</a:t>
            </a: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stworzenie w każdej szkole grupy wsparcia rówieśniczego (w każdej klasie szkolnej znajdują się osoby odpowiednio przygotowane do udzielania wsparcia rówieśniczego). Praca grupy rówieśniczej koordynowana przez nauczyciela/pedagoga/psychologa – prowadzenie super wizji dla uczniów będących w grupie wsparcia rówieśniczego;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promowanie w szkołach mediacji rówieśniczych – tak, aby uczniowie uczyli się rozwiązywać konflikty w swoim gronie, bez krytycznych, często niezrozumiałych dla nich uwag dorosłych;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6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objęcie troską i wsparciem psychicznym nie tylko tych uczniów, którzy aktualnie znajdują się w bardzo złej kondycji emocjonalnej, ale i całej populacji dzieci i młodzieży, co pozwoli zapobiec stałemu powiększaniu się grupy uczniów wymagających pomocy specjalistycznej;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3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2976217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634737" y="452783"/>
            <a:ext cx="8922526" cy="51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Podstawy empiryczne modelu</a:t>
            </a:r>
            <a:endParaRPr lang="pl-P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2"/>
            <a:ext cx="9666514" cy="23513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latin typeface="Poppins" pitchFamily="2" charset="0"/>
              <a:cs typeface="Poppins" pitchFamily="2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8AE7553-0E36-BB94-1413-0C9E12D4E791}"/>
              </a:ext>
            </a:extLst>
          </p:cNvPr>
          <p:cNvGrpSpPr/>
          <p:nvPr/>
        </p:nvGrpSpPr>
        <p:grpSpPr>
          <a:xfrm>
            <a:off x="1634737" y="1456010"/>
            <a:ext cx="9456433" cy="4349473"/>
            <a:chOff x="3483505" y="1594743"/>
            <a:chExt cx="5383205" cy="3274353"/>
          </a:xfrm>
        </p:grpSpPr>
        <p:sp>
          <p:nvSpPr>
            <p:cNvPr id="9" name="Dowolny kształt 8">
              <a:extLst>
                <a:ext uri="{FF2B5EF4-FFF2-40B4-BE49-F238E27FC236}">
                  <a16:creationId xmlns:a16="http://schemas.microsoft.com/office/drawing/2014/main" id="{753EDB26-D897-27CC-C57F-33D2B9CAF69A}"/>
                </a:ext>
              </a:extLst>
            </p:cNvPr>
            <p:cNvSpPr/>
            <p:nvPr/>
          </p:nvSpPr>
          <p:spPr>
            <a:xfrm rot="21600000">
              <a:off x="3702013" y="1594743"/>
              <a:ext cx="5164697" cy="437017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pl-PL" b="0" i="0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adania uczniów z klas 1–3 szkoły podstawowej.</a:t>
              </a:r>
              <a:endParaRPr lang="pl-PL" kern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DB8F8836-FD28-1495-0BA2-DFA1E27AA350}"/>
                </a:ext>
              </a:extLst>
            </p:cNvPr>
            <p:cNvSpPr/>
            <p:nvPr/>
          </p:nvSpPr>
          <p:spPr>
            <a:xfrm>
              <a:off x="3483505" y="1594744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C79BAE9D-52C4-2EF2-7B9F-6D5496FB3B0F}"/>
                </a:ext>
              </a:extLst>
            </p:cNvPr>
            <p:cNvSpPr/>
            <p:nvPr/>
          </p:nvSpPr>
          <p:spPr>
            <a:xfrm rot="21600000">
              <a:off x="3702013" y="2162210"/>
              <a:ext cx="5164697" cy="437017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pl-PL" b="0" i="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adania uczniów klas 4–8 szkoły podstawowej.</a:t>
              </a:r>
              <a:endParaRPr lang="pl-PL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4D5EBF55-8BFC-12AF-F26E-348EAC1962A7}"/>
                </a:ext>
              </a:extLst>
            </p:cNvPr>
            <p:cNvSpPr/>
            <p:nvPr/>
          </p:nvSpPr>
          <p:spPr>
            <a:xfrm>
              <a:off x="3483505" y="2162211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Dowolny kształt 15">
              <a:extLst>
                <a:ext uri="{FF2B5EF4-FFF2-40B4-BE49-F238E27FC236}">
                  <a16:creationId xmlns:a16="http://schemas.microsoft.com/office/drawing/2014/main" id="{96C463C3-F15D-9A30-A743-F4943BA9B551}"/>
                </a:ext>
              </a:extLst>
            </p:cNvPr>
            <p:cNvSpPr/>
            <p:nvPr/>
          </p:nvSpPr>
          <p:spPr>
            <a:xfrm rot="21600000">
              <a:off x="3702013" y="2729678"/>
              <a:ext cx="5164697" cy="437017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pl-PL" b="0" i="0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adania przeprowadzone wśród młodzieży szkół ponadpodstawowych.</a:t>
              </a:r>
              <a:endParaRPr lang="pl-PL" kern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324AFA1D-605F-6360-94BC-70CCA3A9A60F}"/>
                </a:ext>
              </a:extLst>
            </p:cNvPr>
            <p:cNvSpPr/>
            <p:nvPr/>
          </p:nvSpPr>
          <p:spPr>
            <a:xfrm>
              <a:off x="3483505" y="2729679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35B71C57-9969-C9B1-7140-77A1DEA968E8}"/>
                </a:ext>
              </a:extLst>
            </p:cNvPr>
            <p:cNvSpPr/>
            <p:nvPr/>
          </p:nvSpPr>
          <p:spPr>
            <a:xfrm rot="21600000">
              <a:off x="3702013" y="3297145"/>
              <a:ext cx="5164697" cy="437016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0" i="0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Badania przeprowadzone wśród rodziców</a:t>
              </a:r>
              <a:endParaRPr lang="pl-PL" kern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7E960B0F-4F7F-C377-BABF-3C6C6D5724CF}"/>
                </a:ext>
              </a:extLst>
            </p:cNvPr>
            <p:cNvSpPr/>
            <p:nvPr/>
          </p:nvSpPr>
          <p:spPr>
            <a:xfrm>
              <a:off x="3483505" y="3297146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5F6F2420-C42F-253B-D6C3-79BF6091D253}"/>
                </a:ext>
              </a:extLst>
            </p:cNvPr>
            <p:cNvSpPr/>
            <p:nvPr/>
          </p:nvSpPr>
          <p:spPr>
            <a:xfrm rot="21600000">
              <a:off x="3702013" y="3864613"/>
              <a:ext cx="5164697" cy="437016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pl-PL" b="0" i="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adania wśród nauczycieli i specjalistów (diagnoza zasobów psychospołecznych).</a:t>
              </a:r>
              <a:endParaRPr lang="pl-PL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1265938A-1274-461E-2715-36AD40189C20}"/>
                </a:ext>
              </a:extLst>
            </p:cNvPr>
            <p:cNvSpPr/>
            <p:nvPr/>
          </p:nvSpPr>
          <p:spPr>
            <a:xfrm>
              <a:off x="3483505" y="3864614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69F8F36F-EA1B-27C4-FE87-DD80DBC78D5A}"/>
                </a:ext>
              </a:extLst>
            </p:cNvPr>
            <p:cNvSpPr/>
            <p:nvPr/>
          </p:nvSpPr>
          <p:spPr>
            <a:xfrm rot="21600000">
              <a:off x="3702013" y="4432080"/>
              <a:ext cx="5164697" cy="437016"/>
            </a:xfrm>
            <a:custGeom>
              <a:avLst/>
              <a:gdLst>
                <a:gd name="connsiteX0" fmla="*/ 0 w 5164697"/>
                <a:gd name="connsiteY0" fmla="*/ 0 h 437015"/>
                <a:gd name="connsiteX1" fmla="*/ 4946190 w 5164697"/>
                <a:gd name="connsiteY1" fmla="*/ 0 h 437015"/>
                <a:gd name="connsiteX2" fmla="*/ 5164697 w 5164697"/>
                <a:gd name="connsiteY2" fmla="*/ 218508 h 437015"/>
                <a:gd name="connsiteX3" fmla="*/ 4946190 w 5164697"/>
                <a:gd name="connsiteY3" fmla="*/ 437015 h 437015"/>
                <a:gd name="connsiteX4" fmla="*/ 0 w 5164697"/>
                <a:gd name="connsiteY4" fmla="*/ 437015 h 437015"/>
                <a:gd name="connsiteX5" fmla="*/ 0 w 5164697"/>
                <a:gd name="connsiteY5" fmla="*/ 0 h 43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4697" h="437015">
                  <a:moveTo>
                    <a:pt x="5164697" y="437014"/>
                  </a:moveTo>
                  <a:lnTo>
                    <a:pt x="218507" y="437014"/>
                  </a:lnTo>
                  <a:lnTo>
                    <a:pt x="0" y="218507"/>
                  </a:lnTo>
                  <a:lnTo>
                    <a:pt x="218507" y="1"/>
                  </a:lnTo>
                  <a:lnTo>
                    <a:pt x="5164697" y="1"/>
                  </a:lnTo>
                  <a:lnTo>
                    <a:pt x="5164697" y="4370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966" tIns="45721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kern="12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Badania jakościowe wśród uczniów, nauczycieli, dyrektorów szkół, koordynatorów uczestniczących w Programie. </a:t>
              </a:r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CC59655D-17F1-32A6-A442-D53597F74273}"/>
                </a:ext>
              </a:extLst>
            </p:cNvPr>
            <p:cNvSpPr/>
            <p:nvPr/>
          </p:nvSpPr>
          <p:spPr>
            <a:xfrm>
              <a:off x="3483505" y="4432081"/>
              <a:ext cx="437015" cy="43701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10001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665019" y="-1334203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Uczeń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025237" y="1361813"/>
            <a:ext cx="9666514" cy="5254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000" b="1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Trzy wymiary wsparcia:</a:t>
            </a:r>
          </a:p>
          <a:p>
            <a:pPr algn="just"/>
            <a:endParaRPr lang="pl-PL" sz="24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B7E600-263C-2D1F-B970-6246A7D9E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629907"/>
              </p:ext>
            </p:extLst>
          </p:nvPr>
        </p:nvGraphicFramePr>
        <p:xfrm>
          <a:off x="1721922" y="1887298"/>
          <a:ext cx="9892146" cy="463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7273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usprawnienie procesu kształcenia nauczycieli – proces rekrutacji, utrzymania się w zawodzie, wykładowcy kształcący nauczycieli, zmiana ścieżki kształcenia nauczycieli, współpraca ze szkołami; 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kontrola jakości programów studiów pedagogicznych (bardziej rygorystyczny) i monitoring rozwoju zawodowego nauczycieli;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dążenie do pozytywnego nastawienia nauczycieli do kształcenia ustawicznego i stałej krytycznej refleksji nad własnymi działaniami, które powinno cechować wszystkie osoby związane z systemem kształcenia nauczycieli;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54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nauczyciele – nauczyciele przedmiotu, nauczyciele i instruktorzy praktycznej nauki zawodu (równie dobrze przygotowani do pracy z młodzieżą);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rozwój zawodowy nauczycieli (uwzględniający rozwój własny i kompetencji zawodowych);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zapewnienie jakości dodatkowych ofert edukacyjnych (kursów, warsztatów, studiów podyplomowych) poprzez opracowanie strategii zapewnienia jakości;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3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wprowadzenie rozwiązań systemowych, które pozwolą stworzyć mechanizmy szerokiego wsparcia dla nauczycieli i pomogą im sprostać wszystkim różnorodnym potrzebom swoich uczniów (obecnie pedagodzy specjalni, psycholog w szkole, eksperci np. w uczelniach kształcących nauczycieli);  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6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1212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budowanie motywacji wewnętrznej nauczycieli – aby mieli zasoby do pracy - wprowadzenie superwizora edukacyjnego;</a:t>
            </a: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1212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wspieranie i promowanie umiejętności komunikacyjnych wśród kadry w placówkach;</a:t>
            </a: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14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98858" y="-1589810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rozwijanie kompetencji emocjonalnych w tym samoświadomości, własnej emocjonalności: empatii, optymizmu, władzy wychowawczej, sprawiedliwości społecznej, znajomości kultury;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zintensyfikowanie dwustronnej współpracy nauczycieli i wychowawców z pedagogiem/psychologiem szkolnym oraz pracownikami poradni psychologiczno-pedagogicznych;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83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19545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Nauczyciel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stworzenie sieci współpracy poradni </a:t>
            </a:r>
            <a:r>
              <a:rPr lang="pl-PL" sz="2000" kern="15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psychologiczno</a:t>
            </a:r>
            <a:r>
              <a:rPr lang="pl-PL" sz="2000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pedagogicznych</a:t>
            </a:r>
            <a:r>
              <a:rPr lang="pl-PL" sz="2000" kern="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2000" kern="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psychologiem/pedagogiem szkolnym/pedagogiem specjalnym, która pozwoli na systematyczną analizę sytuacji uczniów;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kern="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</a:t>
            </a:r>
            <a:r>
              <a:rPr lang="pl-PL" sz="2000" kern="1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superwizji</a:t>
            </a:r>
            <a:r>
              <a:rPr lang="pl-PL" sz="2000" kern="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superwizor edukacyjny w każdej szkole;</a:t>
            </a:r>
            <a:endParaRPr lang="pl-PL" sz="2000" kern="15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2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nauczanie zgodnie z humanistycznym systemem wartości;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kształtowanie środowiska szkolnego na fundamencie tolerancji i współpracy;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człowieczeństwo i docenianie człowieczeństwa – punkt wyjścia dla edukacji;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1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konflikt pomiędzy koncentrowaniem się na wynikach w nauce, zamiast na szerzej rozumianych osiągnięciach. Szkoły powinny wypracować efektywne systemy kontroli jakości; muszą znaleźć równowagę pomiędzy spełnianiem wymogów zewnętrznych a możliwie najlepszym wspieraniem rozwoju każdego ucznia;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175658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634737" y="452783"/>
            <a:ext cx="8922526" cy="51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Podstawy teoretyczne modelu</a:t>
            </a:r>
            <a:endParaRPr lang="pl-P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2"/>
            <a:ext cx="9666514" cy="23513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latin typeface="Poppins" pitchFamily="2" charset="0"/>
              <a:cs typeface="Poppins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0A1E684-FDE3-95E2-87D6-40C74B6E3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795073"/>
              </p:ext>
            </p:extLst>
          </p:nvPr>
        </p:nvGraphicFramePr>
        <p:xfrm>
          <a:off x="2212769" y="1716688"/>
          <a:ext cx="7766462" cy="288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553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dostosowanie wymagań związanych z realizacją podstawy programowej do zmniejszonej efektywności kształcenia, wynikającej z osłabionej kondycji psychicznej uczniów i niższej efektywności nauczania zdalnego;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uznanie znaczenia, jakie w procesie edukacji odgrywa środowisko rodzinne dziecka oraz wyznawane w rodzinach systemy wartości;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opracowanie koncepcji wspierających dla poszczególnych szkół;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09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wdrażanie działań opartych na odbywającej się na wielu szczeblach współpracy rożnych instytucji, które promują̨ holistyczne podejście do zaspokajania potrzeb uczniów i ich rodzin;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 szkole wskazane miejsce na indywidualną rozmowę, bez rozmowy zza biurka;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2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 szkole obecność specjalistów – pedagodzy, psycholodzy, wychowawcy, koordynują działania w zakresie wsparcia na terenie szkoły i w środowisku lokalnym (świetlica, poradnie, dedykowane ośrodki wspierania), wskazany koordynator;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tworzenie wiarygodnych, również wielojęzycznych struktur informacyjnych i wspierających oraz wymiana o stanie nauki i rozwoju ze wszystkimi partnerami edukacyjnymi;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4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tworzenie Zespołów Eksperckich, pedagogów, psychologów, pracowników socjalnych wraz z uczelniami akademickimi prowadzącymi kierunki nauczycielskie (szkoły mają swoich partnerów wśród kadry akademickiej) – spotkania np. poprzez platformę internetową;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4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42071" y="-3169229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" y="332509"/>
            <a:ext cx="11827822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Poziomy współpracy pracowników szkoły, pracowników socjalnych, innych specjalistów w środowisku lokalnym</a:t>
            </a: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B8B882-B338-C4A4-C81A-2088B322D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4474420"/>
              </p:ext>
            </p:extLst>
          </p:nvPr>
        </p:nvGraphicFramePr>
        <p:xfrm>
          <a:off x="1710046" y="1567542"/>
          <a:ext cx="8989621" cy="477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06E0F1C8-F39A-BF70-D457-5FEAADEF8AE4}"/>
              </a:ext>
            </a:extLst>
          </p:cNvPr>
          <p:cNvSpPr txBox="1"/>
          <p:nvPr/>
        </p:nvSpPr>
        <p:spPr>
          <a:xfrm>
            <a:off x="4850807" y="2253341"/>
            <a:ext cx="27075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Poziom 4 </a:t>
            </a:r>
          </a:p>
          <a:p>
            <a:pPr lvl="0" algn="ctr"/>
            <a:r>
              <a:rPr lang="pl-PL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wspólne </a:t>
            </a:r>
          </a:p>
          <a:p>
            <a:pPr lvl="0" algn="ctr"/>
            <a:r>
              <a:rPr lang="pl-PL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opracowanie i wdrożenia</a:t>
            </a:r>
            <a:r>
              <a:rPr lang="pl-P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328BDF99-DBBB-4420-4FE9-1D8579CE60DF}"/>
              </a:ext>
            </a:extLst>
          </p:cNvPr>
          <p:cNvCxnSpPr/>
          <p:nvPr/>
        </p:nvCxnSpPr>
        <p:spPr>
          <a:xfrm flipV="1">
            <a:off x="1710046" y="1805049"/>
            <a:ext cx="3479471" cy="36694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EEDD0E2-AFF0-E06E-6845-2619D0F9E5A2}"/>
              </a:ext>
            </a:extLst>
          </p:cNvPr>
          <p:cNvSpPr txBox="1"/>
          <p:nvPr/>
        </p:nvSpPr>
        <p:spPr>
          <a:xfrm rot="18897542">
            <a:off x="1339606" y="2795914"/>
            <a:ext cx="3434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Intensywność współpracy wzrasta</a:t>
            </a:r>
          </a:p>
        </p:txBody>
      </p:sp>
    </p:spTree>
    <p:extLst>
      <p:ext uri="{BB962C8B-B14F-4D97-AF65-F5344CB8AC3E}">
        <p14:creationId xmlns:p14="http://schemas.microsoft.com/office/powerpoint/2010/main" val="250313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holistyczna i szeroko ugruntowana polityka społeczna w dziedzinie edukacji, zintensyfikowanie współpracy między wszystkimi instytucjami, w których podejmowane są kluczowe decyzje, model działania angażującego wszystkich członków rządu;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spójna polityka rozwiązań systemowych oraz lepsza współpraca pomiędzy różnymi specjalistami;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3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Organizacja pracy szkoły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dostępność terapii psychologicznej i opieki psychiatrycznej; </a:t>
            </a: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6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88864" y="-259921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Rodzice</a:t>
            </a: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sparcie powinno również dotyczyć rodziców, którzy niejednokrotnie mają trudność w relacjach ze swoimi dziećmi i chcąc im pomóc powinni mieć podstawową wiedzę na temat prawidłowości rozwojowych swoich dzieci;</a:t>
            </a:r>
          </a:p>
          <a:p>
            <a:pPr algn="just">
              <a:lnSpc>
                <a:spcPct val="115000"/>
              </a:lnSpc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1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00739" y="-2557933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Instytucje kształcące nauczycieli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ależy zadbać o rozwój „grupy zawodowej” wykładowców kształcących nauczycieli poprzez bardziej odpowiedni dobór kadr, doskonalsze metody profesjonalnego przygotowania nauczycieli akademickich oraz ustawiczne doskonalenie zawodowe;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potrzebna jest stała współpraca pomiędzy szkołami i uczelniami kształcącymi nauczycieli, której owocem będą̨ dobre modele praktyki nauczania oraz wzorcowe środowiska szkolne, w którym odbywać się będą nauczycielskie praktyki studenckie; </a:t>
            </a:r>
          </a:p>
          <a:p>
            <a:pPr algn="just">
              <a:lnSpc>
                <a:spcPct val="115000"/>
              </a:lnSpc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2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312615" y="-3096491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Środowisko lokalne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ależy zadbać o rozwój instytucji edukacyjnych, opiekuńczych, kulturalnych funkcjonujących w środowisku lokalnym i koordynację podejmowanych działań;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synergia działań wszystkich podmiotów funkcjonujących w środowisku lokalnym; </a:t>
            </a:r>
          </a:p>
          <a:p>
            <a:pPr algn="just"/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6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439330" y="265424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Przepisy prawa oświatowego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333214"/>
            <a:ext cx="9489927" cy="2595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20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USTAWA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dnia 14 grudnia 2016 r. – Prawo Oświatowe</a:t>
            </a:r>
          </a:p>
          <a:p>
            <a:pPr algn="just"/>
            <a:endParaRPr lang="pl-P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USTAWA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7 września 1991 r. o systemie oświaty</a:t>
            </a:r>
            <a:endParaRPr lang="pl-P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l-PL" sz="20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l-PL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ROZPORZĄDZENIE MINISTRA EDUKACJI NARODOWEJ </a:t>
            </a:r>
          </a:p>
          <a:p>
            <a:pPr algn="just"/>
            <a:r>
              <a:rPr lang="pl-P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dnia 9 sierpnia 2017 r. w sprawie zasad organizacji i udzielania pomocy psychologiczno-pedagogicznej w publicznych przedszkolach, szkołach i placówkach.  </a:t>
            </a:r>
          </a:p>
        </p:txBody>
      </p:sp>
    </p:spTree>
    <p:extLst>
      <p:ext uri="{BB962C8B-B14F-4D97-AF65-F5344CB8AC3E}">
        <p14:creationId xmlns:p14="http://schemas.microsoft.com/office/powerpoint/2010/main" val="224162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154CF3C3-B9BB-8C11-7CE8-0591FBD64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DCD86496-4A96-122B-58FA-D3E232B6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5" y="296521"/>
            <a:ext cx="11230009" cy="3743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5591241-7AF4-5125-A7F8-CBAB77F13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675" y="3690899"/>
            <a:ext cx="2703886" cy="24429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B089E0-91E1-5102-28B6-EA60B75CA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419" y="3971934"/>
            <a:ext cx="4645627" cy="18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12667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322119" y="158546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Podstawy teoretyczne modelu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75EA8E-D938-88E6-3A6D-93653831A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818875"/>
              </p:ext>
            </p:extLst>
          </p:nvPr>
        </p:nvGraphicFramePr>
        <p:xfrm>
          <a:off x="1460502" y="945298"/>
          <a:ext cx="9983189" cy="540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0891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000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 to układ założeń przyjmowanych w nauce w celu ułatwienia rozwiązania danego problemu badawczego. Jest to hipotetyczna konstrukcja myślowa, będąca uproszczonym obrazem badanego fragmentu rzeczywistości, w którym pomija się elementy nieistotne dla danego celu.</a:t>
            </a: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352979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pl-PL" sz="2400" b="1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odel wsparcia </a:t>
            </a:r>
            <a:r>
              <a:rPr lang="pl-PL" sz="2400" b="1" dirty="0" err="1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psychologiczno</a:t>
            </a:r>
            <a:r>
              <a:rPr lang="pl-PL" sz="2400" b="1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pedagogicznego </a:t>
            </a:r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262743" y="2253341"/>
            <a:ext cx="9666514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0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pl-PL" sz="2000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skazanie działań, które w przypadku uczniów wspierają ich potencjał rozwojowy, w przypadku nauczycieli - potencjał zawodowy, a dla obydwu grup pozwalają na pełen rozwój dobrostanu psychicznego i społecznego i pełną realizację potencjału człowieka. </a:t>
            </a: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5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419474" y="-2904190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662545" y="172543"/>
            <a:ext cx="8866909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subiektywno-społeczny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FC06171-5E9B-0607-D551-A14584572B34}"/>
              </a:ext>
            </a:extLst>
          </p:cNvPr>
          <p:cNvSpPr txBox="1">
            <a:spLocks/>
          </p:cNvSpPr>
          <p:nvPr/>
        </p:nvSpPr>
        <p:spPr>
          <a:xfrm>
            <a:off x="1626979" y="4108862"/>
            <a:ext cx="4049547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subiektywny – </a:t>
            </a: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rozumienie w</a:t>
            </a:r>
            <a:r>
              <a:rPr lang="pl-PL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interpretacji</a:t>
            </a:r>
            <a:r>
              <a:rPr lang="pl-PL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80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kierunku filozoficznego zakładającego, że przedmiot poznania istnieje zależnie od umysłu poznającego; </a:t>
            </a:r>
          </a:p>
          <a:p>
            <a:pPr algn="just"/>
            <a:endParaRPr lang="pl-PL" sz="2000" dirty="0">
              <a:solidFill>
                <a:srgbClr val="2222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B42BF13-03B7-D45B-04B2-49D7270FE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341270"/>
              </p:ext>
            </p:extLst>
          </p:nvPr>
        </p:nvGraphicFramePr>
        <p:xfrm>
          <a:off x="1567542" y="1370115"/>
          <a:ext cx="9965439" cy="2446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4D96758D-0815-3B5C-5845-63998CB8FC09}"/>
              </a:ext>
            </a:extLst>
          </p:cNvPr>
          <p:cNvSpPr txBox="1">
            <a:spLocks/>
          </p:cNvSpPr>
          <p:nvPr/>
        </p:nvSpPr>
        <p:spPr>
          <a:xfrm>
            <a:off x="7101443" y="4099955"/>
            <a:ext cx="4431538" cy="275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społeczny – </a:t>
            </a:r>
            <a:r>
              <a:rPr lang="pl-PL" sz="1800" dirty="0">
                <a:solidFill>
                  <a:srgbClr val="2021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według tego modelu liczą się okoliczności społeczne. Sytuacje społeczne, w tym rozwiązania w obszarze szkoły, przepisów prawa oświatowego, specyfiki środowiska rodzinnego, lokalnego - stanowią najlepszy czynnik pozwalający na sukces Ucznia i Nauczyciela.  </a:t>
            </a:r>
            <a:endPara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81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13802EF-F24B-7FA7-24E3-7025C3A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-276989" y="-2219202"/>
            <a:ext cx="12192000" cy="6858000"/>
            <a:chOff x="0" y="0"/>
            <a:chExt cx="12192000" cy="68580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6B460D0-CA56-A62A-A7AC-8DD94AA59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flipH="1" flipV="1">
              <a:off x="0" y="0"/>
              <a:ext cx="6175108" cy="685799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3444668-644F-F61F-D5EE-022466D7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flipH="1" flipV="1">
              <a:off x="6016892" y="0"/>
              <a:ext cx="6175108" cy="6858000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714C7A2-F4D5-2512-11D7-92B2C855BE1E}"/>
              </a:ext>
            </a:extLst>
          </p:cNvPr>
          <p:cNvSpPr txBox="1">
            <a:spLocks/>
          </p:cNvSpPr>
          <p:nvPr/>
        </p:nvSpPr>
        <p:spPr>
          <a:xfrm>
            <a:off x="1262743" y="332509"/>
            <a:ext cx="9721932" cy="994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Poziomy wsparcia psychologiczno-pedagogicznego</a:t>
            </a:r>
            <a:endParaRPr lang="pl-PL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015B8B-8D67-5A78-F3E0-DC081B0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9" y="4763203"/>
            <a:ext cx="1162341" cy="193625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8037A23-1A31-388A-62AE-5984DDD4E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516644"/>
              </p:ext>
            </p:extLst>
          </p:nvPr>
        </p:nvGraphicFramePr>
        <p:xfrm>
          <a:off x="2059709" y="10923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3FFBBE-5238-2145-F7C9-8AD72A031514}"/>
              </a:ext>
            </a:extLst>
          </p:cNvPr>
          <p:cNvSpPr txBox="1"/>
          <p:nvPr/>
        </p:nvSpPr>
        <p:spPr>
          <a:xfrm>
            <a:off x="5134099" y="1769677"/>
            <a:ext cx="19238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Poziom C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Praktyczne implikacje w zakresie wsparcia psychologiczno-pedagogicznego </a:t>
            </a:r>
          </a:p>
        </p:txBody>
      </p:sp>
    </p:spTree>
    <p:extLst>
      <p:ext uri="{BB962C8B-B14F-4D97-AF65-F5344CB8AC3E}">
        <p14:creationId xmlns:p14="http://schemas.microsoft.com/office/powerpoint/2010/main" val="348927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1718</Words>
  <Application>Microsoft Macintosh PowerPoint</Application>
  <PresentationFormat>Panoramiczny</PresentationFormat>
  <Paragraphs>145</Paragraphs>
  <Slides>40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9" baseType="lpstr">
      <vt:lpstr>Calibri</vt:lpstr>
      <vt:lpstr>Poppins Light</vt:lpstr>
      <vt:lpstr>Arial</vt:lpstr>
      <vt:lpstr>Poppins</vt:lpstr>
      <vt:lpstr>Verdana</vt:lpstr>
      <vt:lpstr>Courier New</vt:lpstr>
      <vt:lpstr>Calibri Light</vt:lpstr>
      <vt:lpstr>Times New Roman</vt:lpstr>
      <vt:lpstr>Motyw pakietu Office</vt:lpstr>
      <vt:lpstr>Subiektywno-społeczny model wsparcia psychologiczno-pedagogicznego  uczniów i nauczycieli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Pawel Piotr Platek</dc:creator>
  <cp:lastModifiedBy>anfid@wp.pl</cp:lastModifiedBy>
  <cp:revision>14</cp:revision>
  <dcterms:created xsi:type="dcterms:W3CDTF">2022-11-24T16:38:14Z</dcterms:created>
  <dcterms:modified xsi:type="dcterms:W3CDTF">2023-05-06T18:01:56Z</dcterms:modified>
</cp:coreProperties>
</file>